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104"/>
  </p:notesMasterIdLst>
  <p:sldIdLst>
    <p:sldId id="256" r:id="rId2"/>
    <p:sldId id="401" r:id="rId3"/>
    <p:sldId id="257" r:id="rId4"/>
    <p:sldId id="404" r:id="rId5"/>
    <p:sldId id="300" r:id="rId6"/>
    <p:sldId id="301" r:id="rId7"/>
    <p:sldId id="302" r:id="rId8"/>
    <p:sldId id="305" r:id="rId9"/>
    <p:sldId id="258"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3" r:id="rId25"/>
    <p:sldId id="322" r:id="rId26"/>
    <p:sldId id="324" r:id="rId27"/>
    <p:sldId id="325" r:id="rId28"/>
    <p:sldId id="326" r:id="rId29"/>
    <p:sldId id="327" r:id="rId30"/>
    <p:sldId id="328" r:id="rId31"/>
    <p:sldId id="329" r:id="rId32"/>
    <p:sldId id="330" r:id="rId33"/>
    <p:sldId id="331" r:id="rId34"/>
    <p:sldId id="332" r:id="rId35"/>
    <p:sldId id="335" r:id="rId36"/>
    <p:sldId id="333"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70" r:id="rId69"/>
    <p:sldId id="368"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402" r:id="rId97"/>
    <p:sldId id="397" r:id="rId98"/>
    <p:sldId id="398" r:id="rId99"/>
    <p:sldId id="399" r:id="rId100"/>
    <p:sldId id="400" r:id="rId101"/>
    <p:sldId id="403" r:id="rId102"/>
    <p:sldId id="260" r:id="rId103"/>
  </p:sldIdLst>
  <p:sldSz cx="9144000" cy="5143500" type="screen16x9"/>
  <p:notesSz cx="6858000" cy="9144000"/>
  <p:embeddedFontLst>
    <p:embeddedFont>
      <p:font typeface="Bebas Neue" panose="020B0606020202050201" pitchFamily="34" charset="0"/>
      <p:regular r:id="rId105"/>
    </p:embeddedFont>
    <p:embeddedFont>
      <p:font typeface="Calibri" panose="020F0502020204030204" pitchFamily="34" charset="0"/>
      <p:regular r:id="rId106"/>
      <p:bold r:id="rId107"/>
      <p:italic r:id="rId108"/>
      <p:boldItalic r:id="rId109"/>
    </p:embeddedFont>
    <p:embeddedFont>
      <p:font typeface="Inter Tight Light" pitchFamily="2" charset="0"/>
      <p:regular r:id="rId110"/>
      <p:italic r:id="rId111"/>
    </p:embeddedFont>
    <p:embeddedFont>
      <p:font typeface="Karla" pitchFamily="2" charset="0"/>
      <p:regular r:id="rId112"/>
      <p:bold r:id="rId113"/>
    </p:embeddedFont>
    <p:embeddedFont>
      <p:font typeface="Oswald" pitchFamily="2" charset="0"/>
      <p:regular r:id="rId114"/>
      <p:bold r:id="rId115"/>
    </p:embeddedFont>
    <p:embeddedFont>
      <p:font typeface="Oswald bold" pitchFamily="2" charset="0"/>
      <p:bold r:id="rId116"/>
    </p:embeddedFont>
    <p:embeddedFont>
      <p:font typeface="Oswald Light" pitchFamily="2" charset="0"/>
      <p:regular r:id="rId117"/>
    </p:embeddedFont>
    <p:embeddedFont>
      <p:font typeface="Rubik Black" panose="020B0604020202020204" charset="-79"/>
      <p:bold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7"/>
    <a:srgbClr val="FCF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B0D71-4E64-4B7A-8608-AA9BDD947B3B}">
  <a:tblStyle styleId="{2F3B0D71-4E64-4B7A-8608-AA9BDD947B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2E1A82-3AC4-4348-A35F-1EB8413DC6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7" autoAdjust="0"/>
    <p:restoredTop sz="96086" autoAdjust="0"/>
  </p:normalViewPr>
  <p:slideViewPr>
    <p:cSldViewPr snapToGrid="0">
      <p:cViewPr varScale="1">
        <p:scale>
          <a:sx n="78" d="100"/>
          <a:sy n="78" d="100"/>
        </p:scale>
        <p:origin x="114"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13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219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6891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0860aa5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Phương thức khảo sát qua tài liệu giúp chúng em hiểu rõ hơn về hệ thống và đưa ra các đề xuất cải tiến để nâng cao hiệu quả và độ tin cậy của hệ thống. Tuy nhiên, việc khảo sát này cũng cần được kết hợp với các phương pháp khảo sát khác để đánh giá toàn diện hệ thống quản lý điện thoại thông minh. Vì điều kiện không cho phép nên chúng em không thể thực hiện phương thức khảo sát thực tế.</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361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8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Light" pitchFamily="2" charset="0"/>
                <a:ea typeface="Times New Roman" panose="02020603050405020304" pitchFamily="18" charset="0"/>
              </a:rPr>
              <a:t>Kết quả khảo sát cho thấy hệ thống quản lý hàng tồn kho hiện tại của doanh nghiệp nhỏ lẻ gặp phải nhiều vấn đề và hạn chế. </a:t>
            </a:r>
            <a:endParaRPr/>
          </a:p>
        </p:txBody>
      </p:sp>
    </p:spTree>
    <p:extLst>
      <p:ext uri="{BB962C8B-B14F-4D97-AF65-F5344CB8AC3E}">
        <p14:creationId xmlns:p14="http://schemas.microsoft.com/office/powerpoint/2010/main" val="317574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16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5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95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12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2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Hệ thống quản lý điện thoại theo mã IMEI có nhiều ưu điểm so với hệ thống quản lý điện thoại truyền thống không theo mã IMEI, bao gồm:</a:t>
            </a:r>
            <a:endParaRPr lang="en-US"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Tóm lại, hệ thống quản lý điện thoại theo mã IMEI có nhiều ưu điểm so với hệ thống quản lý điện thoại truyền thống không theo mã IMEI, đặc biệt là tính chính xác, tính bảo mật, tính hiệu quả.</a:t>
            </a:r>
            <a:endParaRPr lang="en-US" sz="180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6812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8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5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41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477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8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15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029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e1613f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e1613f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1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22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82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0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8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04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948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91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446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0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41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4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11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191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168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017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189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35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2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0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2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31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1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3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08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5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62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02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15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2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69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27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6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023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76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74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821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515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09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64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16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353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27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563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16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31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09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217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26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73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19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52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6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13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80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245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16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426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46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04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933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8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896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830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19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06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184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e084505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57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108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77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1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1" name="Google Shape;31;p2"/>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87" name="Google Shape;287;p1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8" name="Google Shape;288;p1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18"/>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2" name="Google Shape;392;p2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93" name="Google Shape;393;p23"/>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23"/>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95" name="Google Shape;395;p23"/>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96" name="Google Shape;396;p23"/>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3"/>
          <p:cNvSpPr txBox="1">
            <a:spLocks noGrp="1"/>
          </p:cNvSpPr>
          <p:nvPr>
            <p:ph type="subTitle" idx="1"/>
          </p:nvPr>
        </p:nvSpPr>
        <p:spPr>
          <a:xfrm>
            <a:off x="2285980" y="1898836"/>
            <a:ext cx="4572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3"/>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000">
                <a:solidFill>
                  <a:schemeClr val="dk1"/>
                </a:solidFill>
                <a:latin typeface="Karla"/>
                <a:ea typeface="Karla"/>
                <a:cs typeface="Karla"/>
                <a:sym typeface="Karla"/>
              </a:rPr>
              <a:t>, including icons by </a:t>
            </a:r>
            <a:r>
              <a:rPr lang="en" sz="10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000" b="1">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2"/>
        <p:cNvGrpSpPr/>
        <p:nvPr/>
      </p:nvGrpSpPr>
      <p:grpSpPr>
        <a:xfrm>
          <a:off x="0" y="0"/>
          <a:ext cx="0" cy="0"/>
          <a:chOff x="0" y="0"/>
          <a:chExt cx="0" cy="0"/>
        </a:xfrm>
      </p:grpSpPr>
      <p:pic>
        <p:nvPicPr>
          <p:cNvPr id="143" name="Google Shape;143;p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44" name="Google Shape;144;p9"/>
          <p:cNvGrpSpPr/>
          <p:nvPr/>
        </p:nvGrpSpPr>
        <p:grpSpPr>
          <a:xfrm>
            <a:off x="2025281" y="535000"/>
            <a:ext cx="6492300" cy="3749100"/>
            <a:chOff x="1371300" y="742950"/>
            <a:chExt cx="6492300" cy="3749100"/>
          </a:xfrm>
        </p:grpSpPr>
        <p:sp>
          <p:nvSpPr>
            <p:cNvPr id="145" name="Google Shape;145;p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a:off x="1371300" y="742950"/>
              <a:ext cx="6401400" cy="3657600"/>
              <a:chOff x="1371300" y="742950"/>
              <a:chExt cx="6401400" cy="3657600"/>
            </a:xfrm>
          </p:grpSpPr>
          <p:sp>
            <p:nvSpPr>
              <p:cNvPr id="147" name="Google Shape;147;p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9"/>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49" name="Google Shape;149;p9"/>
              <p:cNvGrpSpPr/>
              <p:nvPr/>
            </p:nvGrpSpPr>
            <p:grpSpPr>
              <a:xfrm>
                <a:off x="7498200" y="834288"/>
                <a:ext cx="183000" cy="183000"/>
                <a:chOff x="8225400" y="367488"/>
                <a:chExt cx="183000" cy="183000"/>
              </a:xfrm>
            </p:grpSpPr>
            <p:cxnSp>
              <p:nvCxnSpPr>
                <p:cNvPr id="150" name="Google Shape;150;p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1" name="Google Shape;151;p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52" name="Google Shape;152;p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9"/>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4" name="Google Shape;154;p9"/>
          <p:cNvGrpSpPr/>
          <p:nvPr/>
        </p:nvGrpSpPr>
        <p:grpSpPr>
          <a:xfrm>
            <a:off x="1371300" y="742950"/>
            <a:ext cx="6492300" cy="3749100"/>
            <a:chOff x="1371300" y="742950"/>
            <a:chExt cx="6492300" cy="3749100"/>
          </a:xfrm>
        </p:grpSpPr>
        <p:sp>
          <p:nvSpPr>
            <p:cNvPr id="155" name="Google Shape;155;p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a:off x="1371300" y="742950"/>
              <a:ext cx="6401400" cy="3657600"/>
              <a:chOff x="1371300" y="742950"/>
              <a:chExt cx="6401400" cy="3657600"/>
            </a:xfrm>
          </p:grpSpPr>
          <p:sp>
            <p:nvSpPr>
              <p:cNvPr id="157" name="Google Shape;157;p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9"/>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59" name="Google Shape;159;p9"/>
              <p:cNvGrpSpPr/>
              <p:nvPr/>
            </p:nvGrpSpPr>
            <p:grpSpPr>
              <a:xfrm>
                <a:off x="7498200" y="834288"/>
                <a:ext cx="183000" cy="183000"/>
                <a:chOff x="8225400" y="367488"/>
                <a:chExt cx="183000" cy="183000"/>
              </a:xfrm>
            </p:grpSpPr>
            <p:cxnSp>
              <p:nvCxnSpPr>
                <p:cNvPr id="160" name="Google Shape;160;p9"/>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61" name="Google Shape;161;p9"/>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62" name="Google Shape;162;p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9"/>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64" name="Google Shape;164;p9"/>
          <p:cNvSpPr txBox="1">
            <a:spLocks noGrp="1"/>
          </p:cNvSpPr>
          <p:nvPr>
            <p:ph type="title"/>
          </p:nvPr>
        </p:nvSpPr>
        <p:spPr>
          <a:xfrm>
            <a:off x="2057400" y="1680088"/>
            <a:ext cx="50292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5" name="Google Shape;165;p9"/>
          <p:cNvSpPr txBox="1">
            <a:spLocks noGrp="1"/>
          </p:cNvSpPr>
          <p:nvPr>
            <p:ph type="subTitle" idx="1"/>
          </p:nvPr>
        </p:nvSpPr>
        <p:spPr>
          <a:xfrm>
            <a:off x="2057400" y="2549013"/>
            <a:ext cx="50292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6501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3"/>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42;p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43;p3"/>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3"/>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pic>
        <p:nvPicPr>
          <p:cNvPr id="49" name="Google Shape;49;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4"/>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9" name="Google Shape;59;p4"/>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4"/>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1" name="Google Shape;61;p4"/>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62" name="Google Shape;62;p4"/>
          <p:cNvSpPr txBox="1">
            <a:spLocks noGrp="1"/>
          </p:cNvSpPr>
          <p:nvPr>
            <p:ph type="body" idx="1"/>
          </p:nvPr>
        </p:nvSpPr>
        <p:spPr>
          <a:xfrm>
            <a:off x="715100" y="1417200"/>
            <a:ext cx="7713900" cy="365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1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6"/>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1" name="Google Shape;91;p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2" name="Google Shape;92;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94" name="Google Shape;94;p6"/>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7" name="Google Shape;97;p7"/>
          <p:cNvGrpSpPr/>
          <p:nvPr/>
        </p:nvGrpSpPr>
        <p:grpSpPr>
          <a:xfrm>
            <a:off x="1438985" y="535000"/>
            <a:ext cx="5919000" cy="4425900"/>
            <a:chOff x="274200" y="274200"/>
            <a:chExt cx="5919000" cy="4425900"/>
          </a:xfrm>
        </p:grpSpPr>
        <p:sp>
          <p:nvSpPr>
            <p:cNvPr id="98" name="Google Shape;9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274200" y="274200"/>
              <a:ext cx="5827500" cy="4334400"/>
              <a:chOff x="274200" y="274200"/>
              <a:chExt cx="5827500" cy="4334400"/>
            </a:xfrm>
          </p:grpSpPr>
          <p:sp>
            <p:nvSpPr>
              <p:cNvPr id="100" name="Google Shape;10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5827100" y="365450"/>
                <a:ext cx="183000" cy="183000"/>
                <a:chOff x="8225400" y="367488"/>
                <a:chExt cx="183000" cy="183000"/>
              </a:xfrm>
            </p:grpSpPr>
            <p:cxnSp>
              <p:nvCxnSpPr>
                <p:cNvPr id="102" name="Google Shape;10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4" name="Google Shape;10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06" name="Google Shape;10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07" name="Google Shape;107;p7"/>
          <p:cNvGrpSpPr/>
          <p:nvPr/>
        </p:nvGrpSpPr>
        <p:grpSpPr>
          <a:xfrm>
            <a:off x="274200" y="274200"/>
            <a:ext cx="5919000" cy="4425900"/>
            <a:chOff x="274200" y="274200"/>
            <a:chExt cx="5919000" cy="4425900"/>
          </a:xfrm>
        </p:grpSpPr>
        <p:sp>
          <p:nvSpPr>
            <p:cNvPr id="108" name="Google Shape;10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7"/>
            <p:cNvGrpSpPr/>
            <p:nvPr/>
          </p:nvGrpSpPr>
          <p:grpSpPr>
            <a:xfrm>
              <a:off x="274200" y="274200"/>
              <a:ext cx="5827500" cy="4334400"/>
              <a:chOff x="274200" y="274200"/>
              <a:chExt cx="5827500" cy="4334400"/>
            </a:xfrm>
          </p:grpSpPr>
          <p:sp>
            <p:nvSpPr>
              <p:cNvPr id="110" name="Google Shape;11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5827100" y="3654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3" name="Google Shape;11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4" name="Google Shape;11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6" name="Google Shape;11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117" name="Google Shape;117;p7"/>
          <p:cNvSpPr txBox="1">
            <a:spLocks noGrp="1"/>
          </p:cNvSpPr>
          <p:nvPr>
            <p:ph type="title"/>
          </p:nvPr>
        </p:nvSpPr>
        <p:spPr>
          <a:xfrm>
            <a:off x="714250" y="731525"/>
            <a:ext cx="50157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18" name="Google Shape;118;p7"/>
          <p:cNvSpPr txBox="1">
            <a:spLocks noGrp="1"/>
          </p:cNvSpPr>
          <p:nvPr>
            <p:ph type="body" idx="1"/>
          </p:nvPr>
        </p:nvSpPr>
        <p:spPr>
          <a:xfrm>
            <a:off x="715850" y="1600325"/>
            <a:ext cx="5019900" cy="256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8" name="Google Shape;12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12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8" name="Google Shape;13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39" name="Google Shape;13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41" name="Google Shape;141;p8"/>
          <p:cNvSpPr txBox="1">
            <a:spLocks noGrp="1"/>
          </p:cNvSpPr>
          <p:nvPr>
            <p:ph type="title"/>
          </p:nvPr>
        </p:nvSpPr>
        <p:spPr>
          <a:xfrm>
            <a:off x="1828800" y="1307100"/>
            <a:ext cx="5486400" cy="27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715100" y="3968300"/>
            <a:ext cx="7713900" cy="64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3"/>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93" name="Google Shape;193;p1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4" name="Google Shape;194;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3"/>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3" r:id="rId10"/>
    <p:sldLayoutId id="2147483664" r:id="rId11"/>
    <p:sldLayoutId id="2147483669" r:id="rId12"/>
    <p:sldLayoutId id="2147483670" r:id="rId13"/>
    <p:sldLayoutId id="2147483671"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5.wdp"/></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6.xml"/><Relationship Id="rId16"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7.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8.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69.xml"/><Relationship Id="rId16"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70.xml"/><Relationship Id="rId16"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8.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8.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3.png"/><Relationship Id="rId4" Type="http://schemas.microsoft.com/office/2007/relationships/hdphoto" Target="../media/hdphoto7.wdp"/></Relationships>
</file>

<file path=ppt/slides/_rels/slide7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65.png"/><Relationship Id="rId4" Type="http://schemas.microsoft.com/office/2007/relationships/hdphoto" Target="../media/hdphoto7.wdp"/></Relationships>
</file>

<file path=ppt/slides/_rels/slide7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67.png"/><Relationship Id="rId4" Type="http://schemas.microsoft.com/office/2007/relationships/hdphoto" Target="../media/hdphoto7.wdp"/></Relationships>
</file>

<file path=ppt/slides/_rels/slide7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69.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71.pn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4.png"/><Relationship Id="rId7"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microsoft.com/office/2007/relationships/hdphoto" Target="../media/hdphoto16.wdp"/><Relationship Id="rId5" Type="http://schemas.openxmlformats.org/officeDocument/2006/relationships/image" Target="../media/image73.png"/><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4.png"/><Relationship Id="rId7"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microsoft.com/office/2007/relationships/hdphoto" Target="../media/hdphoto20.wdp"/><Relationship Id="rId5" Type="http://schemas.openxmlformats.org/officeDocument/2006/relationships/image" Target="../media/image77.png"/><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9.png"/><Relationship Id="rId4" Type="http://schemas.microsoft.com/office/2007/relationships/hdphoto" Target="../media/hdphoto7.wdp"/></Relationships>
</file>

<file path=ppt/slides/_rels/slide8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64.png"/><Relationship Id="rId7"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microsoft.com/office/2007/relationships/hdphoto" Target="../media/hdphoto24.wdp"/><Relationship Id="rId5" Type="http://schemas.openxmlformats.org/officeDocument/2006/relationships/image" Target="../media/image81.png"/><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64.png"/><Relationship Id="rId7"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microsoft.com/office/2007/relationships/hdphoto" Target="../media/hdphoto26.wdp"/><Relationship Id="rId5" Type="http://schemas.openxmlformats.org/officeDocument/2006/relationships/image" Target="../media/image83.png"/><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64.png"/><Relationship Id="rId7"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microsoft.com/office/2007/relationships/hdphoto" Target="../media/hdphoto28.wdp"/><Relationship Id="rId5" Type="http://schemas.openxmlformats.org/officeDocument/2006/relationships/image" Target="../media/image85.png"/><Relationship Id="rId10" Type="http://schemas.microsoft.com/office/2007/relationships/hdphoto" Target="../media/hdphoto30.wdp"/><Relationship Id="rId4" Type="http://schemas.microsoft.com/office/2007/relationships/hdphoto" Target="../media/hdphoto7.wdp"/><Relationship Id="rId9" Type="http://schemas.openxmlformats.org/officeDocument/2006/relationships/image" Target="../media/image87.png"/></Relationships>
</file>

<file path=ppt/slides/_rels/slide88.xml.rels><?xml version="1.0" encoding="UTF-8" standalone="yes"?>
<Relationships xmlns="http://schemas.openxmlformats.org/package/2006/relationships"><Relationship Id="rId8" Type="http://schemas.microsoft.com/office/2007/relationships/hdphoto" Target="../media/hdphoto32.wdp"/><Relationship Id="rId3" Type="http://schemas.openxmlformats.org/officeDocument/2006/relationships/image" Target="../media/image64.png"/><Relationship Id="rId7"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microsoft.com/office/2007/relationships/hdphoto" Target="../media/hdphoto31.wdp"/><Relationship Id="rId5" Type="http://schemas.openxmlformats.org/officeDocument/2006/relationships/image" Target="../media/image88.png"/><Relationship Id="rId4" Type="http://schemas.microsoft.com/office/2007/relationships/hdphoto" Target="../media/hdphoto7.wdp"/></Relationships>
</file>

<file path=ppt/slides/_rels/slide89.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microsoft.com/office/2007/relationships/hdphoto" Target="../media/hdphoto33.wdp"/><Relationship Id="rId5" Type="http://schemas.openxmlformats.org/officeDocument/2006/relationships/image" Target="../media/image90.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microsoft.com/office/2007/relationships/hdphoto" Target="../media/hdphoto36.wdp"/><Relationship Id="rId3" Type="http://schemas.openxmlformats.org/officeDocument/2006/relationships/image" Target="../media/image64.png"/><Relationship Id="rId7"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microsoft.com/office/2007/relationships/hdphoto" Target="../media/hdphoto35.wdp"/><Relationship Id="rId5" Type="http://schemas.openxmlformats.org/officeDocument/2006/relationships/image" Target="../media/image92.png"/><Relationship Id="rId4" Type="http://schemas.microsoft.com/office/2007/relationships/hdphoto" Target="../media/hdphoto7.wdp"/></Relationships>
</file>

<file path=ppt/slides/_rels/slide91.xml.rels><?xml version="1.0" encoding="UTF-8" standalone="yes"?>
<Relationships xmlns="http://schemas.openxmlformats.org/package/2006/relationships"><Relationship Id="rId8" Type="http://schemas.microsoft.com/office/2007/relationships/hdphoto" Target="../media/hdphoto38.wdp"/><Relationship Id="rId3" Type="http://schemas.openxmlformats.org/officeDocument/2006/relationships/image" Target="../media/image64.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microsoft.com/office/2007/relationships/hdphoto" Target="../media/hdphoto37.wdp"/><Relationship Id="rId5" Type="http://schemas.openxmlformats.org/officeDocument/2006/relationships/image" Target="../media/image94.png"/><Relationship Id="rId4" Type="http://schemas.microsoft.com/office/2007/relationships/hdphoto" Target="../media/hdphoto7.wdp"/></Relationships>
</file>

<file path=ppt/slides/_rels/slide92.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64.png"/><Relationship Id="rId7"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microsoft.com/office/2007/relationships/hdphoto" Target="../media/hdphoto39.wdp"/><Relationship Id="rId5" Type="http://schemas.openxmlformats.org/officeDocument/2006/relationships/image" Target="../media/image96.png"/><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8" Type="http://schemas.microsoft.com/office/2007/relationships/hdphoto" Target="../media/hdphoto42.wdp"/><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microsoft.com/office/2007/relationships/hdphoto" Target="../media/hdphoto41.wdp"/><Relationship Id="rId5" Type="http://schemas.openxmlformats.org/officeDocument/2006/relationships/image" Target="../media/image98.png"/><Relationship Id="rId4" Type="http://schemas.microsoft.com/office/2007/relationships/hdphoto" Target="../media/hdphoto7.wdp"/></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microsoft.com/office/2007/relationships/hdphoto" Target="../media/hdphoto43.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microsoft.com/office/2007/relationships/hdphoto" Target="../media/hdphoto44.wdp"/></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10.xml"/><Relationship Id="rId4" Type="http://schemas.microsoft.com/office/2007/relationships/hdphoto" Target="../media/hdphoto4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Oswald bold" pitchFamily="2" charset="0"/>
              </a:rPr>
              <a:t>QUẢN LÝ KHO HÀNG ĐIỆN THOẠI THEO MÃ IMEI</a:t>
            </a:r>
            <a:endParaRPr sz="4000">
              <a:latin typeface="Oswald bold" pitchFamily="2" charset="0"/>
            </a:endParaRPr>
          </a:p>
        </p:txBody>
      </p:sp>
      <p:sp>
        <p:nvSpPr>
          <p:cNvPr id="413" name="Google Shape;413;p29"/>
          <p:cNvSpPr txBox="1">
            <a:spLocks noGrp="1"/>
          </p:cNvSpPr>
          <p:nvPr>
            <p:ph type="subTitle" idx="1"/>
          </p:nvPr>
        </p:nvSpPr>
        <p:spPr>
          <a:xfrm>
            <a:off x="1828800" y="3877100"/>
            <a:ext cx="548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swald Light" pitchFamily="2" charset="0"/>
              </a:rPr>
              <a:t>P</a:t>
            </a:r>
            <a:r>
              <a:rPr lang="en">
                <a:latin typeface="Oswald Light" pitchFamily="2" charset="0"/>
              </a:rPr>
              <a:t>hân tích thiết kế hệ thống thông tin </a:t>
            </a:r>
            <a:endParaRPr>
              <a:latin typeface="Oswald Light" pitchFamily="2" charset="0"/>
            </a:endParaRPr>
          </a:p>
        </p:txBody>
      </p:sp>
      <p:sp>
        <p:nvSpPr>
          <p:cNvPr id="414" name="Google Shape;414;p29"/>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a:off x="136938" y="2571748"/>
            <a:ext cx="1827475" cy="1051350"/>
            <a:chOff x="274188" y="1278048"/>
            <a:chExt cx="1827475" cy="1051350"/>
          </a:xfrm>
        </p:grpSpPr>
        <p:sp>
          <p:nvSpPr>
            <p:cNvPr id="416" name="Google Shape;416;p29"/>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9"/>
            <p:cNvGrpSpPr/>
            <p:nvPr/>
          </p:nvGrpSpPr>
          <p:grpSpPr>
            <a:xfrm>
              <a:off x="274188" y="1278048"/>
              <a:ext cx="1737300" cy="960000"/>
              <a:chOff x="7146475" y="2190661"/>
              <a:chExt cx="1737300" cy="960000"/>
            </a:xfrm>
          </p:grpSpPr>
          <p:sp>
            <p:nvSpPr>
              <p:cNvPr id="418" name="Google Shape;418;p29"/>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9"/>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420" name="Google Shape;420;p29"/>
            <p:cNvGrpSpPr/>
            <p:nvPr/>
          </p:nvGrpSpPr>
          <p:grpSpPr>
            <a:xfrm>
              <a:off x="447057" y="1555937"/>
              <a:ext cx="1391436" cy="587426"/>
              <a:chOff x="817139" y="2952501"/>
              <a:chExt cx="1391436" cy="587426"/>
            </a:xfrm>
          </p:grpSpPr>
          <p:sp>
            <p:nvSpPr>
              <p:cNvPr id="421" name="Google Shape;421;p29"/>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9"/>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9"/>
          <p:cNvGrpSpPr/>
          <p:nvPr/>
        </p:nvGrpSpPr>
        <p:grpSpPr>
          <a:xfrm>
            <a:off x="6761147" y="3414805"/>
            <a:ext cx="689546" cy="208288"/>
            <a:chOff x="6761147" y="3414805"/>
            <a:chExt cx="689546" cy="208288"/>
          </a:xfrm>
        </p:grpSpPr>
        <p:sp>
          <p:nvSpPr>
            <p:cNvPr id="428" name="Google Shape;428;p29"/>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a:off x="136938" y="1047512"/>
            <a:ext cx="1371600" cy="1375875"/>
            <a:chOff x="299013" y="1079125"/>
            <a:chExt cx="1371600" cy="1375875"/>
          </a:xfrm>
        </p:grpSpPr>
        <p:sp>
          <p:nvSpPr>
            <p:cNvPr id="431" name="Google Shape;431;p29"/>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396400" y="1384064"/>
              <a:ext cx="1085400" cy="635100"/>
              <a:chOff x="396400" y="1399225"/>
              <a:chExt cx="1085400" cy="635100"/>
            </a:xfrm>
          </p:grpSpPr>
          <p:sp>
            <p:nvSpPr>
              <p:cNvPr id="434" name="Google Shape;434;p29"/>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9"/>
              <p:cNvGrpSpPr/>
              <p:nvPr/>
            </p:nvGrpSpPr>
            <p:grpSpPr>
              <a:xfrm>
                <a:off x="712181" y="1506835"/>
                <a:ext cx="453838" cy="419880"/>
                <a:chOff x="733647" y="1423686"/>
                <a:chExt cx="453838" cy="419880"/>
              </a:xfrm>
            </p:grpSpPr>
            <p:sp>
              <p:nvSpPr>
                <p:cNvPr id="436" name="Google Shape;436;p29"/>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29"/>
            <p:cNvGrpSpPr/>
            <p:nvPr/>
          </p:nvGrpSpPr>
          <p:grpSpPr>
            <a:xfrm>
              <a:off x="396391" y="2141102"/>
              <a:ext cx="1085342" cy="96171"/>
              <a:chOff x="417899" y="2116530"/>
              <a:chExt cx="1085342" cy="96171"/>
            </a:xfrm>
          </p:grpSpPr>
          <p:sp>
            <p:nvSpPr>
              <p:cNvPr id="439" name="Google Shape;439;p29"/>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1" name="Google Shape;441;p29"/>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442" name="Google Shape;442;p29"/>
          <p:cNvGrpSpPr/>
          <p:nvPr/>
        </p:nvGrpSpPr>
        <p:grpSpPr>
          <a:xfrm>
            <a:off x="7450704" y="1174899"/>
            <a:ext cx="1646100" cy="1188900"/>
            <a:chOff x="7403363" y="1047512"/>
            <a:chExt cx="1646100" cy="1188900"/>
          </a:xfrm>
        </p:grpSpPr>
        <p:sp>
          <p:nvSpPr>
            <p:cNvPr id="44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44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9"/>
            <p:cNvGrpSpPr/>
            <p:nvPr/>
          </p:nvGrpSpPr>
          <p:grpSpPr>
            <a:xfrm>
              <a:off x="7770652" y="1367593"/>
              <a:ext cx="820034" cy="187786"/>
              <a:chOff x="4005100" y="3437025"/>
              <a:chExt cx="535375" cy="122600"/>
            </a:xfrm>
          </p:grpSpPr>
          <p:sp>
            <p:nvSpPr>
              <p:cNvPr id="45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29"/>
          <p:cNvGrpSpPr/>
          <p:nvPr/>
        </p:nvGrpSpPr>
        <p:grpSpPr>
          <a:xfrm>
            <a:off x="7855413" y="2571747"/>
            <a:ext cx="836668" cy="1371596"/>
            <a:chOff x="2771692" y="3497697"/>
            <a:chExt cx="836668" cy="1371596"/>
          </a:xfrm>
        </p:grpSpPr>
        <p:sp>
          <p:nvSpPr>
            <p:cNvPr id="453" name="Google Shape;453;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0">
            <a:extLst>
              <a:ext uri="{FF2B5EF4-FFF2-40B4-BE49-F238E27FC236}">
                <a16:creationId xmlns:a16="http://schemas.microsoft.com/office/drawing/2014/main" id="{0CD17B4A-A1C3-6D0B-CFC4-1F7B15D16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79517" y="-2074419"/>
            <a:ext cx="516634" cy="516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663DDDDD-56FB-5003-7302-8A48B847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152900" y="-2393437"/>
            <a:ext cx="874830" cy="87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9566F676-34BC-A830-691A-04A6368F6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1901975" y="-2170158"/>
            <a:ext cx="768553" cy="768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72308" y="3331828"/>
            <a:ext cx="2124967" cy="923330"/>
          </a:xfrm>
          <a:prstGeom prst="rect">
            <a:avLst/>
          </a:prstGeom>
          <a:noFill/>
        </p:spPr>
        <p:txBody>
          <a:bodyPr wrap="square">
            <a:spAutoFit/>
          </a:bodyPr>
          <a:lstStyle/>
          <a:p>
            <a:pPr algn="ctr"/>
            <a:r>
              <a:rPr lang="en-US" sz="1350">
                <a:latin typeface="Oswald Light" pitchFamily="2" charset="0"/>
                <a:ea typeface="Times New Roman" panose="02020603050405020304" pitchFamily="18" charset="0"/>
              </a:rPr>
              <a:t>T</a:t>
            </a:r>
            <a:r>
              <a:rPr lang="en-US" sz="1350">
                <a:solidFill>
                  <a:srgbClr val="000000"/>
                </a:solidFill>
                <a:effectLst/>
                <a:latin typeface="Oswald Light" pitchFamily="2" charset="0"/>
                <a:ea typeface="Times New Roman" panose="02020603050405020304" pitchFamily="18" charset="0"/>
              </a:rPr>
              <a:t>hực hiện khảo sát tại</a:t>
            </a:r>
            <a:r>
              <a:rPr lang="en-US" sz="1350">
                <a:effectLst/>
                <a:latin typeface="Oswald Light" pitchFamily="2" charset="0"/>
                <a:ea typeface="Times New Roman" panose="02020603050405020304" pitchFamily="18" charset="0"/>
              </a:rPr>
              <a:t> qua các tài liệu của </a:t>
            </a:r>
            <a:r>
              <a:rPr lang="en-US" sz="135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a:t>
            </a:r>
            <a:endParaRPr lang="en-US" sz="1350">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7155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4098" name="Picture 2" descr="Miễn phí Ảnh lưu trữ miễn phí về bàn, bọn trẻ, con trai Ảnh lưu trữ">
            <a:extLst>
              <a:ext uri="{FF2B5EF4-FFF2-40B4-BE49-F238E27FC236}">
                <a16:creationId xmlns:a16="http://schemas.microsoft.com/office/drawing/2014/main" id="{35E725AF-67D1-C560-34B9-2E4793EC8CE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449944"/>
            <a:ext cx="9179982" cy="6125029"/>
          </a:xfrm>
          <a:prstGeom prst="rect">
            <a:avLst/>
          </a:prstGeom>
          <a:noFill/>
          <a:extLst>
            <a:ext uri="{909E8E84-426E-40DD-AFC4-6F175D3DCCD1}">
              <a14:hiddenFill xmlns:a14="http://schemas.microsoft.com/office/drawing/2010/main">
                <a:solidFill>
                  <a:srgbClr val="FFFFFF"/>
                </a:solidFill>
              </a14:hiddenFill>
            </a:ext>
          </a:extLst>
        </p:spPr>
      </p:pic>
      <p:sp>
        <p:nvSpPr>
          <p:cNvPr id="889" name="Google Shape;889;p42"/>
          <p:cNvSpPr txBox="1">
            <a:spLocks noGrp="1"/>
          </p:cNvSpPr>
          <p:nvPr>
            <p:ph type="title"/>
          </p:nvPr>
        </p:nvSpPr>
        <p:spPr>
          <a:xfrm>
            <a:off x="715100" y="3968300"/>
            <a:ext cx="77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890" name="Google Shape;890;p42"/>
          <p:cNvSpPr/>
          <p:nvPr/>
        </p:nvSpPr>
        <p:spPr>
          <a:xfrm rot="-2700000">
            <a:off x="8238378" y="441664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3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TÀI LIỆU THAM KHẢO</a:t>
            </a:r>
            <a:endParaRPr lang="en-US" sz="32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24064"/>
            <a:ext cx="5577850" cy="2945232"/>
            <a:chOff x="1828840" y="3443594"/>
            <a:chExt cx="5577850" cy="1391194"/>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443594"/>
              <a:ext cx="5486400" cy="1299693"/>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7" y="2275618"/>
            <a:ext cx="5295541" cy="61692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[1] Slide bài giảng Phân tích thiết kế Hệ thống thông tin của thầy Trương Tấn Khoa.</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[2] V. Rajaraman (2011), Analysis and design of information systems, </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[3] Nguyễn Văn Ba (2006), Phân tích và thiết kế hệ thống thông tin, Nhà xuất bản Đại học Quốc gia Hà Nội.</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[4] https://blog.hubspot.com/marketing/data-flow-diagram,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[5].https://thinhnotes.com/chuyen-nghe-ba/viet-dac-ta-use-case-sao-don-gian-nhung-hieu-qua/ ,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[6] https://www.youtube.com/watch?v=eDujLBeMIgI,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[7].https://thinhnotes.com/chuyen-nghe-ba/use-case-diagram-va-5-sai-lam-thuong-gap/, truy cập lần cuối ngày 30/04/2023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[8] https://poe.com/ChatGPT</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236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33"/>
          <p:cNvGrpSpPr/>
          <p:nvPr/>
        </p:nvGrpSpPr>
        <p:grpSpPr>
          <a:xfrm>
            <a:off x="6351563" y="1232223"/>
            <a:ext cx="1827475" cy="1051350"/>
            <a:chOff x="7146475" y="2190661"/>
            <a:chExt cx="1827475" cy="1051350"/>
          </a:xfrm>
        </p:grpSpPr>
        <p:sp>
          <p:nvSpPr>
            <p:cNvPr id="566" name="Google Shape;566;p33"/>
            <p:cNvSpPr/>
            <p:nvPr/>
          </p:nvSpPr>
          <p:spPr>
            <a:xfrm>
              <a:off x="7236650" y="2282011"/>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3"/>
            <p:cNvGrpSpPr/>
            <p:nvPr/>
          </p:nvGrpSpPr>
          <p:grpSpPr>
            <a:xfrm>
              <a:off x="7146475" y="2190661"/>
              <a:ext cx="1737300" cy="960000"/>
              <a:chOff x="7146475" y="2190661"/>
              <a:chExt cx="1737300" cy="960000"/>
            </a:xfrm>
          </p:grpSpPr>
          <p:sp>
            <p:nvSpPr>
              <p:cNvPr id="568" name="Google Shape;568;p3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 name="Google Shape;569;p3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570" name="Google Shape;570;p33"/>
            <p:cNvGrpSpPr/>
            <p:nvPr/>
          </p:nvGrpSpPr>
          <p:grpSpPr>
            <a:xfrm>
              <a:off x="7300659" y="2505003"/>
              <a:ext cx="1428933" cy="514595"/>
              <a:chOff x="7235888" y="1483625"/>
              <a:chExt cx="1428933" cy="514595"/>
            </a:xfrm>
          </p:grpSpPr>
          <p:sp>
            <p:nvSpPr>
              <p:cNvPr id="571" name="Google Shape;571;p33"/>
              <p:cNvSpPr/>
              <p:nvPr/>
            </p:nvSpPr>
            <p:spPr>
              <a:xfrm>
                <a:off x="7235888" y="1871400"/>
                <a:ext cx="1428933" cy="126821"/>
              </a:xfrm>
              <a:custGeom>
                <a:avLst/>
                <a:gdLst/>
                <a:ahLst/>
                <a:cxnLst/>
                <a:rect l="l" t="t" r="r" b="b"/>
                <a:pathLst>
                  <a:path w="37658" h="3342" extrusionOk="0">
                    <a:moveTo>
                      <a:pt x="1615" y="0"/>
                    </a:moveTo>
                    <a:cubicBezTo>
                      <a:pt x="709" y="0"/>
                      <a:pt x="0" y="747"/>
                      <a:pt x="0" y="1659"/>
                    </a:cubicBezTo>
                    <a:cubicBezTo>
                      <a:pt x="0" y="2586"/>
                      <a:pt x="732" y="3342"/>
                      <a:pt x="1659" y="3342"/>
                    </a:cubicBezTo>
                    <a:lnTo>
                      <a:pt x="35999" y="3342"/>
                    </a:lnTo>
                    <a:cubicBezTo>
                      <a:pt x="36902" y="3342"/>
                      <a:pt x="37658" y="2586"/>
                      <a:pt x="37658" y="1659"/>
                    </a:cubicBezTo>
                    <a:cubicBezTo>
                      <a:pt x="37658" y="732"/>
                      <a:pt x="36902" y="1"/>
                      <a:pt x="35999" y="1"/>
                    </a:cubicBezTo>
                    <a:lnTo>
                      <a:pt x="1659" y="1"/>
                    </a:lnTo>
                    <a:cubicBezTo>
                      <a:pt x="1644" y="0"/>
                      <a:pt x="1629" y="0"/>
                      <a:pt x="161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7235888" y="1871400"/>
                <a:ext cx="878275" cy="126821"/>
              </a:xfrm>
              <a:custGeom>
                <a:avLst/>
                <a:gdLst/>
                <a:ahLst/>
                <a:cxnLst/>
                <a:rect l="l" t="t" r="r" b="b"/>
                <a:pathLst>
                  <a:path w="23146" h="3342" extrusionOk="0">
                    <a:moveTo>
                      <a:pt x="1615" y="0"/>
                    </a:moveTo>
                    <a:cubicBezTo>
                      <a:pt x="709" y="0"/>
                      <a:pt x="0" y="747"/>
                      <a:pt x="0" y="1659"/>
                    </a:cubicBezTo>
                    <a:cubicBezTo>
                      <a:pt x="0" y="2586"/>
                      <a:pt x="732" y="3342"/>
                      <a:pt x="1659" y="3342"/>
                    </a:cubicBezTo>
                    <a:lnTo>
                      <a:pt x="23146" y="3342"/>
                    </a:lnTo>
                    <a:lnTo>
                      <a:pt x="23146" y="1"/>
                    </a:lnTo>
                    <a:lnTo>
                      <a:pt x="1659" y="1"/>
                    </a:lnTo>
                    <a:cubicBezTo>
                      <a:pt x="1644" y="0"/>
                      <a:pt x="1629" y="0"/>
                      <a:pt x="1615" y="0"/>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7813392" y="1483625"/>
                <a:ext cx="601580" cy="327677"/>
              </a:xfrm>
              <a:custGeom>
                <a:avLst/>
                <a:gdLst/>
                <a:ahLst/>
                <a:cxnLst/>
                <a:rect l="l" t="t" r="r" b="b"/>
                <a:pathLst>
                  <a:path w="15854" h="8635" extrusionOk="0">
                    <a:moveTo>
                      <a:pt x="0" y="0"/>
                    </a:moveTo>
                    <a:lnTo>
                      <a:pt x="0" y="6927"/>
                    </a:lnTo>
                    <a:lnTo>
                      <a:pt x="6415" y="6927"/>
                    </a:lnTo>
                    <a:cubicBezTo>
                      <a:pt x="6707" y="6927"/>
                      <a:pt x="7000" y="7098"/>
                      <a:pt x="7171" y="7366"/>
                    </a:cubicBezTo>
                    <a:lnTo>
                      <a:pt x="7927" y="8634"/>
                    </a:lnTo>
                    <a:lnTo>
                      <a:pt x="8683" y="7366"/>
                    </a:lnTo>
                    <a:cubicBezTo>
                      <a:pt x="8829" y="7098"/>
                      <a:pt x="9122" y="6927"/>
                      <a:pt x="9415" y="6927"/>
                    </a:cubicBezTo>
                    <a:lnTo>
                      <a:pt x="15854" y="6927"/>
                    </a:lnTo>
                    <a:lnTo>
                      <a:pt x="15854" y="0"/>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7913912" y="1585322"/>
                <a:ext cx="396487" cy="56656"/>
              </a:xfrm>
              <a:custGeom>
                <a:avLst/>
                <a:gdLst/>
                <a:ahLst/>
                <a:cxnLst/>
                <a:rect l="l" t="t" r="r" b="b"/>
                <a:pathLst>
                  <a:path w="10449" h="1493" extrusionOk="0">
                    <a:moveTo>
                      <a:pt x="966" y="1"/>
                    </a:moveTo>
                    <a:cubicBezTo>
                      <a:pt x="1" y="1"/>
                      <a:pt x="8" y="1492"/>
                      <a:pt x="988" y="1492"/>
                    </a:cubicBezTo>
                    <a:cubicBezTo>
                      <a:pt x="1003" y="1492"/>
                      <a:pt x="1018" y="1492"/>
                      <a:pt x="1034" y="1491"/>
                    </a:cubicBezTo>
                    <a:lnTo>
                      <a:pt x="9522" y="1491"/>
                    </a:lnTo>
                    <a:cubicBezTo>
                      <a:pt x="10448" y="1418"/>
                      <a:pt x="10448" y="52"/>
                      <a:pt x="9522" y="3"/>
                    </a:cubicBezTo>
                    <a:lnTo>
                      <a:pt x="1034" y="3"/>
                    </a:lnTo>
                    <a:cubicBezTo>
                      <a:pt x="1011" y="2"/>
                      <a:pt x="988" y="1"/>
                      <a:pt x="9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 name="Google Shape;575;p33"/>
          <p:cNvSpPr txBox="1">
            <a:spLocks noGrp="1"/>
          </p:cNvSpPr>
          <p:nvPr>
            <p:ph type="title"/>
          </p:nvPr>
        </p:nvSpPr>
        <p:spPr>
          <a:xfrm>
            <a:off x="2057400" y="1680088"/>
            <a:ext cx="50292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us</a:t>
            </a:r>
            <a:endParaRPr/>
          </a:p>
        </p:txBody>
      </p:sp>
      <p:sp>
        <p:nvSpPr>
          <p:cNvPr id="576" name="Google Shape;576;p33"/>
          <p:cNvSpPr txBox="1">
            <a:spLocks noGrp="1"/>
          </p:cNvSpPr>
          <p:nvPr>
            <p:ph type="subTitle" idx="1"/>
          </p:nvPr>
        </p:nvSpPr>
        <p:spPr>
          <a:xfrm>
            <a:off x="2057400" y="2549013"/>
            <a:ext cx="50292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can introduce your company or agency. Keep it short and go straight to the point. Your audience will appreciate it</a:t>
            </a:r>
            <a:endParaRPr/>
          </a:p>
        </p:txBody>
      </p:sp>
      <p:grpSp>
        <p:nvGrpSpPr>
          <p:cNvPr id="577" name="Google Shape;577;p33"/>
          <p:cNvGrpSpPr/>
          <p:nvPr/>
        </p:nvGrpSpPr>
        <p:grpSpPr>
          <a:xfrm>
            <a:off x="463651" y="1220603"/>
            <a:ext cx="502899" cy="502899"/>
            <a:chOff x="858700" y="1967475"/>
            <a:chExt cx="605100" cy="605100"/>
          </a:xfrm>
        </p:grpSpPr>
        <p:sp>
          <p:nvSpPr>
            <p:cNvPr id="578" name="Google Shape;578;p3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3"/>
          <p:cNvGrpSpPr/>
          <p:nvPr/>
        </p:nvGrpSpPr>
        <p:grpSpPr>
          <a:xfrm>
            <a:off x="463651" y="1906497"/>
            <a:ext cx="502800" cy="502800"/>
            <a:chOff x="7014301" y="2017350"/>
            <a:chExt cx="502800" cy="502800"/>
          </a:xfrm>
        </p:grpSpPr>
        <p:sp>
          <p:nvSpPr>
            <p:cNvPr id="581" name="Google Shape;581;p33"/>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3"/>
          <p:cNvGrpSpPr/>
          <p:nvPr/>
        </p:nvGrpSpPr>
        <p:grpSpPr>
          <a:xfrm>
            <a:off x="463651" y="445094"/>
            <a:ext cx="629846" cy="592514"/>
            <a:chOff x="463701" y="2217961"/>
            <a:chExt cx="629846" cy="592514"/>
          </a:xfrm>
        </p:grpSpPr>
        <p:sp>
          <p:nvSpPr>
            <p:cNvPr id="584" name="Google Shape;584;p3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a:off x="773496" y="2217961"/>
              <a:ext cx="320051" cy="298703"/>
              <a:chOff x="1023863" y="2896525"/>
              <a:chExt cx="240875" cy="219425"/>
            </a:xfrm>
          </p:grpSpPr>
          <p:sp>
            <p:nvSpPr>
              <p:cNvPr id="588" name="Google Shape;588;p3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33"/>
          <p:cNvSpPr txBox="1"/>
          <p:nvPr/>
        </p:nvSpPr>
        <p:spPr>
          <a:xfrm>
            <a:off x="1646925" y="3755475"/>
            <a:ext cx="11886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Karla"/>
                <a:ea typeface="Karla"/>
                <a:cs typeface="Karla"/>
                <a:sym typeface="Karla"/>
              </a:rPr>
              <a:t>Meet us</a:t>
            </a:r>
            <a:endParaRPr b="1">
              <a:solidFill>
                <a:schemeClr val="dk1"/>
              </a:solidFill>
              <a:latin typeface="Karla"/>
              <a:ea typeface="Karla"/>
              <a:cs typeface="Karla"/>
              <a:sym typeface="Karla"/>
            </a:endParaRPr>
          </a:p>
        </p:txBody>
      </p:sp>
      <p:sp>
        <p:nvSpPr>
          <p:cNvPr id="591" name="Google Shape;591;p33"/>
          <p:cNvSpPr/>
          <p:nvPr/>
        </p:nvSpPr>
        <p:spPr>
          <a:xfrm rot="-2700000">
            <a:off x="2645303" y="3927767"/>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646925" y="13816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3"/>
          <p:cNvGrpSpPr/>
          <p:nvPr/>
        </p:nvGrpSpPr>
        <p:grpSpPr>
          <a:xfrm>
            <a:off x="404600" y="4046486"/>
            <a:ext cx="621000" cy="621000"/>
            <a:chOff x="416300" y="4058211"/>
            <a:chExt cx="621000" cy="621000"/>
          </a:xfrm>
        </p:grpSpPr>
        <p:sp>
          <p:nvSpPr>
            <p:cNvPr id="596" name="Google Shape;596;p3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7051131"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222017" y="2326959"/>
            <a:ext cx="6717288" cy="1856790"/>
          </a:xfrm>
          <a:prstGeom prst="rect">
            <a:avLst/>
          </a:prstGeom>
          <a:noFill/>
        </p:spPr>
        <p:txBody>
          <a:bodyPr wrap="square">
            <a:spAutoFit/>
          </a:bodyPr>
          <a:lstStyle/>
          <a:p>
            <a:pPr algn="just">
              <a:lnSpc>
                <a:spcPct val="150000"/>
              </a:lnSpc>
            </a:pPr>
            <a:r>
              <a:rPr lang="en-US" sz="1300">
                <a:latin typeface="Oswald Light" pitchFamily="2" charset="0"/>
                <a:ea typeface="Times New Roman" panose="02020603050405020304" pitchFamily="18" charset="0"/>
              </a:rPr>
              <a:t>Phương </a:t>
            </a:r>
            <a:r>
              <a:rPr lang="vi-VN" sz="1300">
                <a:latin typeface="Oswald Light" pitchFamily="2" charset="0"/>
                <a:ea typeface="Times New Roman" panose="02020603050405020304" pitchFamily="18" charset="0"/>
              </a:rPr>
              <a:t>thức khảo sát qua các tài liệu và </a:t>
            </a:r>
            <a:r>
              <a:rPr lang="en-US" sz="1300">
                <a:latin typeface="Oswald Light" pitchFamily="2" charset="0"/>
                <a:ea typeface="Times New Roman" panose="02020603050405020304" pitchFamily="18" charset="0"/>
              </a:rPr>
              <a:t>t</a:t>
            </a:r>
            <a:r>
              <a:rPr lang="vi-VN" sz="1300">
                <a:latin typeface="Oswald Light" pitchFamily="2" charset="0"/>
                <a:ea typeface="Times New Roman" panose="02020603050405020304" pitchFamily="18" charset="0"/>
              </a:rPr>
              <a:t>hực hiện các trình tự như sau: </a:t>
            </a:r>
          </a:p>
          <a:p>
            <a:pPr algn="just">
              <a:lnSpc>
                <a:spcPct val="150000"/>
              </a:lnSpc>
            </a:pPr>
            <a:r>
              <a:rPr lang="vi-VN" sz="1300" b="1">
                <a:latin typeface="Oswald Light" pitchFamily="2" charset="0"/>
                <a:ea typeface="Times New Roman" panose="02020603050405020304" pitchFamily="18" charset="0"/>
              </a:rPr>
              <a:t>Thứ nhất, </a:t>
            </a:r>
            <a:r>
              <a:rPr lang="vi-VN" sz="1300">
                <a:latin typeface="Oswald Light" pitchFamily="2" charset="0"/>
                <a:ea typeface="Times New Roman" panose="02020603050405020304" pitchFamily="18" charset="0"/>
              </a:rPr>
              <a:t>thu thập tài liệu liên quan đến hệ thống quản lý điện thoại thông minh.</a:t>
            </a:r>
          </a:p>
          <a:p>
            <a:pPr algn="just">
              <a:lnSpc>
                <a:spcPct val="150000"/>
              </a:lnSpc>
            </a:pPr>
            <a:r>
              <a:rPr lang="vi-VN" sz="1300" b="1">
                <a:latin typeface="Oswald Light" pitchFamily="2" charset="0"/>
                <a:ea typeface="Times New Roman" panose="02020603050405020304" pitchFamily="18" charset="0"/>
              </a:rPr>
              <a:t>Thứ hai, </a:t>
            </a:r>
            <a:r>
              <a:rPr lang="vi-VN" sz="1300">
                <a:latin typeface="Oswald Light" pitchFamily="2" charset="0"/>
                <a:ea typeface="Times New Roman" panose="02020603050405020304" pitchFamily="18" charset="0"/>
              </a:rPr>
              <a:t>xác định các yếu tố cần khảo sát của hệ thống quản lý điện thoại thông minh theo mã IMEI</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ba,</a:t>
            </a:r>
            <a:r>
              <a:rPr lang="en-US" sz="1300" b="1">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tìm kiếm các tài liệu liên quan đến các yếu tố cần khảo sát</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tư, </a:t>
            </a:r>
            <a:r>
              <a:rPr lang="vi-VN" sz="1300">
                <a:latin typeface="Oswald Light" pitchFamily="2" charset="0"/>
                <a:ea typeface="Times New Roman" panose="02020603050405020304" pitchFamily="18" charset="0"/>
              </a:rPr>
              <a:t>đánh giá các tài liệu đã thu thập được, tập hợp thông tin cần thiết và phân tích để đưa ra các kết luận</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năm, </a:t>
            </a:r>
            <a:r>
              <a:rPr lang="vi-VN" sz="1300">
                <a:latin typeface="Oswald Light" pitchFamily="2" charset="0"/>
                <a:ea typeface="Times New Roman" panose="02020603050405020304" pitchFamily="18" charset="0"/>
              </a:rPr>
              <a:t>từ các kết quả khảo sát, kết quả đánh giá, xây dựng hệ thống quản lý điện thoại thông minh theo mã IMEI.</a:t>
            </a: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6989757" y="2402245"/>
            <a:ext cx="957775" cy="957775"/>
          </a:xfrm>
          <a:prstGeom prst="rect">
            <a:avLst/>
          </a:prstGeom>
        </p:spPr>
      </p:pic>
    </p:spTree>
    <p:extLst>
      <p:ext uri="{BB962C8B-B14F-4D97-AF65-F5344CB8AC3E}">
        <p14:creationId xmlns:p14="http://schemas.microsoft.com/office/powerpoint/2010/main" val="157911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7063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982391" y="1900334"/>
            <a:ext cx="7214203"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1158023" y="191488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952728" y="2278553"/>
            <a:ext cx="7019010" cy="1938992"/>
          </a:xfrm>
          <a:prstGeom prst="rect">
            <a:avLst/>
          </a:prstGeom>
          <a:noFill/>
        </p:spPr>
        <p:txBody>
          <a:bodyPr wrap="square">
            <a:spAutoFit/>
          </a:bodyPr>
          <a:lstStyle/>
          <a:p>
            <a:pPr algn="just"/>
            <a:r>
              <a:rPr lang="vi-VN" sz="1200">
                <a:latin typeface="Oswald Light" pitchFamily="2" charset="0"/>
                <a:ea typeface="Times New Roman" panose="02020603050405020304" pitchFamily="18" charset="0"/>
              </a:rPr>
              <a:t>Có những khó khăn như sau: </a:t>
            </a:r>
          </a:p>
          <a:p>
            <a:pPr algn="just"/>
            <a:r>
              <a:rPr lang="en-US" sz="1200">
                <a:latin typeface="Oswald Light" pitchFamily="2" charset="0"/>
                <a:ea typeface="Times New Roman" panose="02020603050405020304" pitchFamily="18" charset="0"/>
              </a:rPr>
              <a:t>- Thiếu </a:t>
            </a:r>
            <a:r>
              <a:rPr lang="vi-VN" sz="1200">
                <a:latin typeface="Oswald Light" pitchFamily="2" charset="0"/>
                <a:ea typeface="Times New Roman" panose="02020603050405020304" pitchFamily="18" charset="0"/>
              </a:rPr>
              <a:t>chính xác và không đồng nhất trong việc cập nhật thông tin về hàng tồn kho.</a:t>
            </a:r>
            <a:endParaRPr lang="en-US" sz="1200">
              <a:latin typeface="Oswald Light" pitchFamily="2" charset="0"/>
              <a:ea typeface="Times New Roman" panose="02020603050405020304" pitchFamily="18" charset="0"/>
            </a:endParaRP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Một số ít doanh nghiệp nhỏ lẻ còn quản lý tồn kho thủ công.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Sản phẩm giả mạo và hàng nhái tràn lan. Thiếu hệ thống kiểm kê kiểm tra tính xác thực của sản phẩm để đảm bảo độ tin cậy của sản phẩm và giảm thiểu rủi ro cho khách hàng.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3"/>
          <a:stretch>
            <a:fillRect/>
          </a:stretch>
        </p:blipFill>
        <p:spPr>
          <a:xfrm>
            <a:off x="7231421" y="2258721"/>
            <a:ext cx="639223" cy="639223"/>
          </a:xfrm>
          <a:prstGeom prst="rect">
            <a:avLst/>
          </a:prstGeom>
        </p:spPr>
      </p:pic>
    </p:spTree>
    <p:extLst>
      <p:ext uri="{BB962C8B-B14F-4D97-AF65-F5344CB8AC3E}">
        <p14:creationId xmlns:p14="http://schemas.microsoft.com/office/powerpoint/2010/main" val="31843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5666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920562" y="1917101"/>
            <a:ext cx="7177516"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1027657" y="194067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943703" y="2401732"/>
            <a:ext cx="6968271" cy="1856790"/>
          </a:xfrm>
          <a:prstGeom prst="rect">
            <a:avLst/>
          </a:prstGeom>
          <a:noFill/>
        </p:spPr>
        <p:txBody>
          <a:bodyPr wrap="square">
            <a:spAutoFit/>
          </a:bodyPr>
          <a:lstStyle/>
          <a:p>
            <a:pPr algn="just">
              <a:lnSpc>
                <a:spcPct val="150000"/>
              </a:lnSpc>
            </a:pPr>
            <a:r>
              <a:rPr lang="vi-VN" sz="1300">
                <a:latin typeface="Oswald Light" pitchFamily="2" charset="0"/>
                <a:ea typeface="Times New Roman" panose="02020603050405020304" pitchFamily="18" charset="0"/>
              </a:rPr>
              <a:t>Để quản lý kho điện thoại thông minh hiệu quả, có thể áp dụng các giải pháp như:</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Áp dụng quản lý điện thoại theo mã imei. Điều này giúp cải thiện rất nhiều về sự rõ ràng và minh bạch trong việc quản lý, tránh gian lận, hạn chế tối đa hàng giả, hàng nhái, đảm bảo thông tin số lượng sản phẩm không bị thất thoát.</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Nâng cấp hệ thống quản lý: Hệ thống quản lý của doanh nghiệp nên được nâng cấp để có thể quản lý hàng hóa, đơn hàng, khách hàng, nhà cung và doanh thu một cách hiệu quả hơn. Điều này giúp cho việc quản lý và kiểm soát hàng hóa dễ dàng hơn, từ đó tăng cường sự chính xác và độ chính xác trong quản lý hàng hóa.</a:t>
            </a: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3"/>
          <a:stretch>
            <a:fillRect/>
          </a:stretch>
        </p:blipFill>
        <p:spPr>
          <a:xfrm>
            <a:off x="6959597" y="2288011"/>
            <a:ext cx="534076" cy="534076"/>
          </a:xfrm>
          <a:prstGeom prst="rect">
            <a:avLst/>
          </a:prstGeom>
        </p:spPr>
      </p:pic>
    </p:spTree>
    <p:extLst>
      <p:ext uri="{BB962C8B-B14F-4D97-AF65-F5344CB8AC3E}">
        <p14:creationId xmlns:p14="http://schemas.microsoft.com/office/powerpoint/2010/main" val="200519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1816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3820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660966" y="1329183"/>
            <a:ext cx="7919718" cy="3341140"/>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1408265" y="128688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660336" y="1377633"/>
            <a:ext cx="913357" cy="3844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768663" y="1745641"/>
            <a:ext cx="5958349" cy="263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vi-VN" sz="1600">
                <a:latin typeface="Oswald Light" pitchFamily="2" charset="0"/>
              </a:rPr>
              <a:t>Hệ thống quản lý kho hàng điện thoại theo mã IMEI là một hệ thống thông tin được thiết kế để giúp các nhà phân phối và cửa hàng điện thoại quản lý tồn kho, theo dõi thông tin về các mẫu điện thoại, cấu hình và màu sắc, cũng như giá cả theo từng phiên bản. Hệ thống này sẽ cung cấp các chức năng như nhập hàng, xuất hàng, theo dõi tồn kho, cập nhật giá và thống kê báo cáo. Mục tiêu chính của hệ thống là giúp đơn giản hóa quy trình quản lý kho hàng, tăng hiệu quả công việc và đảm bảo tính chính xác trong thông tin sản phẩm.</a:t>
            </a:r>
            <a:endParaRPr lang="en-US" sz="1600">
              <a:latin typeface="Oswald Light" pitchFamily="2" charset="0"/>
            </a:endParaRPr>
          </a:p>
        </p:txBody>
      </p:sp>
      <p:pic>
        <p:nvPicPr>
          <p:cNvPr id="9" name="Picture 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6834709" y="2312755"/>
            <a:ext cx="1452181" cy="1452181"/>
          </a:xfrm>
          <a:prstGeom prst="rect">
            <a:avLst/>
          </a:prstGeom>
        </p:spPr>
      </p:pic>
    </p:spTree>
    <p:extLst>
      <p:ext uri="{BB962C8B-B14F-4D97-AF65-F5344CB8AC3E}">
        <p14:creationId xmlns:p14="http://schemas.microsoft.com/office/powerpoint/2010/main" val="262577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21518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6" name="Google Shape;1236;p52"/>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52"/>
          <p:cNvGrpSpPr/>
          <p:nvPr/>
        </p:nvGrpSpPr>
        <p:grpSpPr>
          <a:xfrm>
            <a:off x="3843009" y="4168290"/>
            <a:ext cx="1169823" cy="312251"/>
            <a:chOff x="5406488" y="2852975"/>
            <a:chExt cx="1883700" cy="502800"/>
          </a:xfrm>
        </p:grpSpPr>
        <p:grpSp>
          <p:nvGrpSpPr>
            <p:cNvPr id="1250" name="Google Shape;1250;p52"/>
            <p:cNvGrpSpPr/>
            <p:nvPr/>
          </p:nvGrpSpPr>
          <p:grpSpPr>
            <a:xfrm>
              <a:off x="5406488" y="2852975"/>
              <a:ext cx="502800" cy="502800"/>
              <a:chOff x="7034100" y="3230600"/>
              <a:chExt cx="502800" cy="502800"/>
            </a:xfrm>
          </p:grpSpPr>
          <p:sp>
            <p:nvSpPr>
              <p:cNvPr id="1251"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a:off x="7125480" y="3321980"/>
                <a:ext cx="320041" cy="320041"/>
                <a:chOff x="6166397" y="2888965"/>
                <a:chExt cx="215298" cy="215298"/>
              </a:xfrm>
            </p:grpSpPr>
            <p:sp>
              <p:nvSpPr>
                <p:cNvPr id="1253"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52"/>
            <p:cNvGrpSpPr/>
            <p:nvPr/>
          </p:nvGrpSpPr>
          <p:grpSpPr>
            <a:xfrm>
              <a:off x="6101600" y="2852975"/>
              <a:ext cx="502800" cy="502800"/>
              <a:chOff x="7536900" y="2615775"/>
              <a:chExt cx="502800" cy="502800"/>
            </a:xfrm>
          </p:grpSpPr>
          <p:grpSp>
            <p:nvGrpSpPr>
              <p:cNvPr id="1257" name="Google Shape;1257;p52"/>
              <p:cNvGrpSpPr/>
              <p:nvPr/>
            </p:nvGrpSpPr>
            <p:grpSpPr>
              <a:xfrm>
                <a:off x="7628278" y="2728495"/>
                <a:ext cx="320044" cy="277360"/>
                <a:chOff x="6623062" y="2744141"/>
                <a:chExt cx="208105" cy="186110"/>
              </a:xfrm>
            </p:grpSpPr>
            <p:sp>
              <p:nvSpPr>
                <p:cNvPr id="1258"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2"/>
            <p:cNvGrpSpPr/>
            <p:nvPr/>
          </p:nvGrpSpPr>
          <p:grpSpPr>
            <a:xfrm>
              <a:off x="6787388" y="2852975"/>
              <a:ext cx="502800" cy="502800"/>
              <a:chOff x="6797488" y="2615775"/>
              <a:chExt cx="502800" cy="502800"/>
            </a:xfrm>
          </p:grpSpPr>
          <p:sp>
            <p:nvSpPr>
              <p:cNvPr id="1263"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0">
            <a:extLst>
              <a:ext uri="{FF2B5EF4-FFF2-40B4-BE49-F238E27FC236}">
                <a16:creationId xmlns:a16="http://schemas.microsoft.com/office/drawing/2014/main" id="{A0BEACFA-0720-6C02-35F7-CA969F0E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850" y="1805564"/>
            <a:ext cx="897763" cy="8977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6">
            <a:extLst>
              <a:ext uri="{FF2B5EF4-FFF2-40B4-BE49-F238E27FC236}">
                <a16:creationId xmlns:a16="http://schemas.microsoft.com/office/drawing/2014/main" id="{C5016899-D936-A41C-24C4-3FEFB96A3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430" y="1844743"/>
            <a:ext cx="1520206" cy="1520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8">
            <a:extLst>
              <a:ext uri="{FF2B5EF4-FFF2-40B4-BE49-F238E27FC236}">
                <a16:creationId xmlns:a16="http://schemas.microsoft.com/office/drawing/2014/main" id="{3EF625D0-52EF-3D80-3E16-7F4C1DE7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228" y="1961745"/>
            <a:ext cx="1335527" cy="133552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2;p29">
            <a:extLst>
              <a:ext uri="{FF2B5EF4-FFF2-40B4-BE49-F238E27FC236}">
                <a16:creationId xmlns:a16="http://schemas.microsoft.com/office/drawing/2014/main" id="{9B14C807-B903-BA64-D2E1-07C1BB19618B}"/>
              </a:ext>
            </a:extLst>
          </p:cNvPr>
          <p:cNvSpPr txBox="1">
            <a:spLocks/>
          </p:cNvSpPr>
          <p:nvPr/>
        </p:nvSpPr>
        <p:spPr>
          <a:xfrm>
            <a:off x="3775725" y="3197335"/>
            <a:ext cx="3907407" cy="654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800">
                <a:latin typeface="Oswald bold" pitchFamily="2" charset="0"/>
              </a:rPr>
              <a:t>Mr. Trương Tấn Khoa</a:t>
            </a:r>
          </a:p>
        </p:txBody>
      </p:sp>
    </p:spTree>
    <p:extLst>
      <p:ext uri="{BB962C8B-B14F-4D97-AF65-F5344CB8AC3E}">
        <p14:creationId xmlns:p14="http://schemas.microsoft.com/office/powerpoint/2010/main" val="809559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1346665"/>
            <a:ext cx="7713300" cy="336298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367691" y="1447503"/>
            <a:ext cx="2230916" cy="38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136" y="1405909"/>
            <a:ext cx="736622" cy="336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845381" y="1742222"/>
            <a:ext cx="6413525" cy="2749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en-US" sz="1300">
                <a:latin typeface="Oswald Light" pitchFamily="2" charset="0"/>
              </a:rPr>
              <a:t>Các ưu điểm của hệ thống:</a:t>
            </a:r>
          </a:p>
          <a:p>
            <a:pPr marL="0" indent="0" algn="just">
              <a:lnSpc>
                <a:spcPct val="150000"/>
              </a:lnSpc>
            </a:pPr>
            <a:r>
              <a:rPr lang="en-US" sz="1300">
                <a:latin typeface="Oswald Light" pitchFamily="2" charset="0"/>
              </a:rPr>
              <a:t>-</a:t>
            </a:r>
            <a:r>
              <a:rPr lang="en-US" sz="1300" b="1">
                <a:latin typeface="Oswald Light" pitchFamily="2" charset="0"/>
              </a:rPr>
              <a:t> </a:t>
            </a:r>
            <a:r>
              <a:rPr lang="vi-VN" sz="1300" b="1">
                <a:latin typeface="Oswald Light" pitchFamily="2" charset="0"/>
              </a:rPr>
              <a:t>Tăng tính chính xác: </a:t>
            </a:r>
            <a:r>
              <a:rPr lang="vi-VN" sz="1300">
                <a:latin typeface="Oswald Light" pitchFamily="2" charset="0"/>
              </a:rPr>
              <a:t>Mã IMEI là một số duy nhất được gán cho từng thiết bị điện thoại, do đó hệ thống quản lý điện thoại theo mã IMEI sẽ đảm bảo tính chính xác và độ tin cậy cao hơn so với hệ thống quản lý điện thoại truyền thống không theo mã IMEI.</a:t>
            </a:r>
          </a:p>
          <a:p>
            <a:pPr marL="0" indent="0" algn="just">
              <a:lnSpc>
                <a:spcPct val="150000"/>
              </a:lnSpc>
            </a:pPr>
            <a:r>
              <a:rPr lang="en-US" sz="1300">
                <a:latin typeface="Oswald Light" pitchFamily="2" charset="0"/>
              </a:rPr>
              <a:t>- </a:t>
            </a:r>
            <a:r>
              <a:rPr lang="vi-VN" sz="1300" b="1">
                <a:latin typeface="Oswald Light" pitchFamily="2" charset="0"/>
              </a:rPr>
              <a:t>Tăng tính bảo mật: </a:t>
            </a:r>
            <a:r>
              <a:rPr lang="vi-VN" sz="1300">
                <a:latin typeface="Oswald Light" pitchFamily="2" charset="0"/>
              </a:rPr>
              <a:t>Hệ thống quản lý điện thoại theo mã IMEI sẽ giúp ngăn chặn việc sử dụng các thiết bị điện thoại giả mạo hoặc bị đánh cắp. Điều này giúp tăng tính bảo mật cho các hoạt động quản lý điện thoại.</a:t>
            </a:r>
          </a:p>
          <a:p>
            <a:pPr marL="0" indent="0" algn="just">
              <a:lnSpc>
                <a:spcPct val="150000"/>
              </a:lnSpc>
            </a:pPr>
            <a:r>
              <a:rPr lang="en-US" sz="1300">
                <a:latin typeface="Oswald Light" pitchFamily="2" charset="0"/>
              </a:rPr>
              <a:t>- </a:t>
            </a:r>
            <a:r>
              <a:rPr lang="vi-VN" sz="1300" b="1">
                <a:latin typeface="Oswald Light" pitchFamily="2" charset="0"/>
              </a:rPr>
              <a:t>Tăng tính hiệu quả: </a:t>
            </a:r>
            <a:r>
              <a:rPr lang="vi-VN" sz="1300">
                <a:latin typeface="Oswald Light" pitchFamily="2" charset="0"/>
              </a:rPr>
              <a:t>Hệ thống quản lý điện thoại theo mã IMEI giúp cho việc quản lý và sử dụng điện thoại được thực hiện một cách hiệu quả hơn. Nhờ vào tính năng đặc biệt của mã IMEI, hệ thống quản lý có thể dễ dàng xác định được thông tin về từng thiết bị điện thoại một cách nhanh chóng và chính xác.</a:t>
            </a:r>
          </a:p>
        </p:txBody>
      </p:sp>
      <p:pic>
        <p:nvPicPr>
          <p:cNvPr id="9" name="Picture 8">
            <a:extLst>
              <a:ext uri="{FF2B5EF4-FFF2-40B4-BE49-F238E27FC236}">
                <a16:creationId xmlns:a16="http://schemas.microsoft.com/office/drawing/2014/main" id="{DDB69E0A-0546-D6FA-FA88-87255CA4FC3E}"/>
              </a:ext>
            </a:extLst>
          </p:cNvPr>
          <p:cNvPicPr>
            <a:picLocks noChangeAspect="1"/>
          </p:cNvPicPr>
          <p:nvPr/>
        </p:nvPicPr>
        <p:blipFill>
          <a:blip r:embed="rId3"/>
          <a:stretch>
            <a:fillRect/>
          </a:stretch>
        </p:blipFill>
        <p:spPr>
          <a:xfrm flipH="1">
            <a:off x="7286241" y="2051693"/>
            <a:ext cx="742950" cy="742950"/>
          </a:xfrm>
          <a:prstGeom prst="rect">
            <a:avLst/>
          </a:prstGeom>
        </p:spPr>
      </p:pic>
      <p:pic>
        <p:nvPicPr>
          <p:cNvPr id="10" name="Picture 9">
            <a:extLst>
              <a:ext uri="{FF2B5EF4-FFF2-40B4-BE49-F238E27FC236}">
                <a16:creationId xmlns:a16="http://schemas.microsoft.com/office/drawing/2014/main" id="{582F51B9-CA7A-A210-CE81-5D8F3446E433}"/>
              </a:ext>
            </a:extLst>
          </p:cNvPr>
          <p:cNvPicPr>
            <a:picLocks noChangeAspect="1"/>
          </p:cNvPicPr>
          <p:nvPr/>
        </p:nvPicPr>
        <p:blipFill>
          <a:blip r:embed="rId3"/>
          <a:stretch>
            <a:fillRect/>
          </a:stretch>
        </p:blipFill>
        <p:spPr>
          <a:xfrm flipH="1">
            <a:off x="7313932" y="3174568"/>
            <a:ext cx="742950" cy="742950"/>
          </a:xfrm>
          <a:prstGeom prst="rect">
            <a:avLst/>
          </a:prstGeom>
        </p:spPr>
      </p:pic>
    </p:spTree>
    <p:extLst>
      <p:ext uri="{BB962C8B-B14F-4D97-AF65-F5344CB8AC3E}">
        <p14:creationId xmlns:p14="http://schemas.microsoft.com/office/powerpoint/2010/main" val="265244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68618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3"/>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
        <p:nvSpPr>
          <p:cNvPr id="8" name="Google Shape;499;p31">
            <a:extLst>
              <a:ext uri="{FF2B5EF4-FFF2-40B4-BE49-F238E27FC236}">
                <a16:creationId xmlns:a16="http://schemas.microsoft.com/office/drawing/2014/main" id="{D1222D40-8D60-CB77-625C-E1F42D4B8DCD}"/>
              </a:ext>
            </a:extLst>
          </p:cNvPr>
          <p:cNvSpPr txBox="1">
            <a:spLocks/>
          </p:cNvSpPr>
          <p:nvPr/>
        </p:nvSpPr>
        <p:spPr>
          <a:xfrm>
            <a:off x="579873" y="551025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Tree>
    <p:extLst>
      <p:ext uri="{BB962C8B-B14F-4D97-AF65-F5344CB8AC3E}">
        <p14:creationId xmlns:p14="http://schemas.microsoft.com/office/powerpoint/2010/main" val="123502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
        <p:nvSpPr>
          <p:cNvPr id="2" name="Google Shape;499;p31">
            <a:extLst>
              <a:ext uri="{FF2B5EF4-FFF2-40B4-BE49-F238E27FC236}">
                <a16:creationId xmlns:a16="http://schemas.microsoft.com/office/drawing/2014/main" id="{ADE0BAA2-E71C-B630-0682-063BA84CDBCB}"/>
              </a:ext>
            </a:extLst>
          </p:cNvPr>
          <p:cNvSpPr txBox="1">
            <a:spLocks/>
          </p:cNvSpPr>
          <p:nvPr/>
        </p:nvSpPr>
        <p:spPr>
          <a:xfrm>
            <a:off x="579873" y="-2845410"/>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Tree>
    <p:extLst>
      <p:ext uri="{BB962C8B-B14F-4D97-AF65-F5344CB8AC3E}">
        <p14:creationId xmlns:p14="http://schemas.microsoft.com/office/powerpoint/2010/main" val="278033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87588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918692" y="192747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9" name="Google Shape;495;p31">
            <a:extLst>
              <a:ext uri="{FF2B5EF4-FFF2-40B4-BE49-F238E27FC236}">
                <a16:creationId xmlns:a16="http://schemas.microsoft.com/office/drawing/2014/main" id="{E7337E7B-490B-38FB-4552-EEDD4740F3EA}"/>
              </a:ext>
            </a:extLst>
          </p:cNvPr>
          <p:cNvSpPr txBox="1">
            <a:spLocks/>
          </p:cNvSpPr>
          <p:nvPr/>
        </p:nvSpPr>
        <p:spPr>
          <a:xfrm>
            <a:off x="835792" y="5418758"/>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Tree>
    <p:extLst>
      <p:ext uri="{BB962C8B-B14F-4D97-AF65-F5344CB8AC3E}">
        <p14:creationId xmlns:p14="http://schemas.microsoft.com/office/powerpoint/2010/main" val="68754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835792" y="1920815"/>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2" name="Google Shape;495;p31">
            <a:extLst>
              <a:ext uri="{FF2B5EF4-FFF2-40B4-BE49-F238E27FC236}">
                <a16:creationId xmlns:a16="http://schemas.microsoft.com/office/drawing/2014/main" id="{BB55B8B8-B824-C7D9-5221-7DB1E6DB4167}"/>
              </a:ext>
            </a:extLst>
          </p:cNvPr>
          <p:cNvSpPr txBox="1">
            <a:spLocks/>
          </p:cNvSpPr>
          <p:nvPr/>
        </p:nvSpPr>
        <p:spPr>
          <a:xfrm>
            <a:off x="713914" y="-268418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Tree>
    <p:extLst>
      <p:ext uri="{BB962C8B-B14F-4D97-AF65-F5344CB8AC3E}">
        <p14:creationId xmlns:p14="http://schemas.microsoft.com/office/powerpoint/2010/main" val="405255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5299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2" name="image76.png" descr="Diagram&#10;&#10;Description automatically generated">
            <a:extLst>
              <a:ext uri="{FF2B5EF4-FFF2-40B4-BE49-F238E27FC236}">
                <a16:creationId xmlns:a16="http://schemas.microsoft.com/office/drawing/2014/main" id="{FEF22C1E-85E2-8848-7F22-D9355E42FA7D}"/>
              </a:ext>
            </a:extLst>
          </p:cNvPr>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1763710" y="1675818"/>
            <a:ext cx="707437" cy="361947"/>
          </a:xfrm>
          <a:prstGeom prst="rect">
            <a:avLst/>
          </a:prstGeom>
          <a:ln/>
        </p:spPr>
      </p:pic>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SƠ ĐỒ BFD</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Sơ đồ BFD</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9486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4" name="Google Shape;984;p45"/>
          <p:cNvGrpSpPr/>
          <p:nvPr/>
        </p:nvGrpSpPr>
        <p:grpSpPr>
          <a:xfrm>
            <a:off x="463700" y="3419112"/>
            <a:ext cx="502800" cy="502800"/>
            <a:chOff x="7014301" y="2017350"/>
            <a:chExt cx="502800" cy="502800"/>
          </a:xfrm>
        </p:grpSpPr>
        <p:sp>
          <p:nvSpPr>
            <p:cNvPr id="985"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1646925" y="396670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463651" y="4104919"/>
            <a:ext cx="502899" cy="502899"/>
            <a:chOff x="858700" y="1967475"/>
            <a:chExt cx="605100" cy="605100"/>
          </a:xfrm>
        </p:grpSpPr>
        <p:sp>
          <p:nvSpPr>
            <p:cNvPr id="1003"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5"/>
          <p:cNvGrpSpPr/>
          <p:nvPr/>
        </p:nvGrpSpPr>
        <p:grpSpPr>
          <a:xfrm>
            <a:off x="404600" y="2673613"/>
            <a:ext cx="621000" cy="621000"/>
            <a:chOff x="416300" y="4058211"/>
            <a:chExt cx="621000" cy="621000"/>
          </a:xfrm>
        </p:grpSpPr>
        <p:sp>
          <p:nvSpPr>
            <p:cNvPr id="1006"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5"/>
          <p:cNvGrpSpPr/>
          <p:nvPr/>
        </p:nvGrpSpPr>
        <p:grpSpPr>
          <a:xfrm>
            <a:off x="408498" y="1152993"/>
            <a:ext cx="1146089" cy="615631"/>
            <a:chOff x="136938" y="1799258"/>
            <a:chExt cx="1827475" cy="1051350"/>
          </a:xfrm>
        </p:grpSpPr>
        <p:grpSp>
          <p:nvGrpSpPr>
            <p:cNvPr id="988" name="Google Shape;988;p45"/>
            <p:cNvGrpSpPr/>
            <p:nvPr/>
          </p:nvGrpSpPr>
          <p:grpSpPr>
            <a:xfrm>
              <a:off x="136938" y="1799258"/>
              <a:ext cx="1827475" cy="1051350"/>
              <a:chOff x="274188" y="1278048"/>
              <a:chExt cx="1827475" cy="1051350"/>
            </a:xfrm>
          </p:grpSpPr>
          <p:sp>
            <p:nvSpPr>
              <p:cNvPr id="989" name="Google Shape;989;p4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5"/>
              <p:cNvGrpSpPr/>
              <p:nvPr/>
            </p:nvGrpSpPr>
            <p:grpSpPr>
              <a:xfrm>
                <a:off x="274188" y="1278048"/>
                <a:ext cx="1737300" cy="960000"/>
                <a:chOff x="7146475" y="2190661"/>
                <a:chExt cx="1737300" cy="960000"/>
              </a:xfrm>
            </p:grpSpPr>
            <p:sp>
              <p:nvSpPr>
                <p:cNvPr id="991" name="Google Shape;991;p4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5"/>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93" name="Google Shape;993;p45"/>
            <p:cNvGrpSpPr/>
            <p:nvPr/>
          </p:nvGrpSpPr>
          <p:grpSpPr>
            <a:xfrm>
              <a:off x="516820" y="2120752"/>
              <a:ext cx="984259" cy="497716"/>
              <a:chOff x="516820" y="2059368"/>
              <a:chExt cx="984259" cy="497716"/>
            </a:xfrm>
          </p:grpSpPr>
          <p:sp>
            <p:nvSpPr>
              <p:cNvPr id="994" name="Google Shape;994;p45"/>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5"/>
              <p:cNvGrpSpPr/>
              <p:nvPr/>
            </p:nvGrpSpPr>
            <p:grpSpPr>
              <a:xfrm>
                <a:off x="704319" y="2347322"/>
                <a:ext cx="609261" cy="209762"/>
                <a:chOff x="704319" y="2343647"/>
                <a:chExt cx="609261" cy="209762"/>
              </a:xfrm>
            </p:grpSpPr>
            <p:sp>
              <p:nvSpPr>
                <p:cNvPr id="996" name="Google Shape;996;p45"/>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546;p32">
            <a:extLst>
              <a:ext uri="{FF2B5EF4-FFF2-40B4-BE49-F238E27FC236}">
                <a16:creationId xmlns:a16="http://schemas.microsoft.com/office/drawing/2014/main" id="{12F41A7A-8FE5-B83A-9F62-A4DE7EBB26D2}"/>
              </a:ext>
            </a:extLst>
          </p:cNvPr>
          <p:cNvSpPr txBox="1">
            <a:spLocks noGrp="1"/>
          </p:cNvSpPr>
          <p:nvPr>
            <p:ph type="title"/>
          </p:nvPr>
        </p:nvSpPr>
        <p:spPr>
          <a:xfrm>
            <a:off x="646739" y="736759"/>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a:solidFill>
                  <a:schemeClr val="hlink"/>
                </a:solidFill>
                <a:uFill>
                  <a:noFill/>
                </a:uFill>
                <a:latin typeface="Oswald" pitchFamily="2" charset="0"/>
                <a:ea typeface="Karla"/>
                <a:cs typeface="Karla"/>
                <a:sym typeface="Karla"/>
              </a:rPr>
              <a:t>SƠ ĐỒ BFD</a:t>
            </a:r>
            <a:endParaRPr lang="en-US" sz="2000" b="1">
              <a:solidFill>
                <a:schemeClr val="dk1"/>
              </a:solidFill>
              <a:latin typeface="Oswald" pitchFamily="2" charset="0"/>
              <a:ea typeface="Karla"/>
              <a:cs typeface="Karla"/>
              <a:sym typeface="Karla"/>
            </a:endParaRPr>
          </a:p>
        </p:txBody>
      </p:sp>
      <p:grpSp>
        <p:nvGrpSpPr>
          <p:cNvPr id="2" name="Google Shape;515;p32">
            <a:extLst>
              <a:ext uri="{FF2B5EF4-FFF2-40B4-BE49-F238E27FC236}">
                <a16:creationId xmlns:a16="http://schemas.microsoft.com/office/drawing/2014/main" id="{ABF5718F-C207-CDEA-E300-E0419B35BA28}"/>
              </a:ext>
            </a:extLst>
          </p:cNvPr>
          <p:cNvGrpSpPr/>
          <p:nvPr/>
        </p:nvGrpSpPr>
        <p:grpSpPr>
          <a:xfrm rot="18225969">
            <a:off x="8603682" y="-1807706"/>
            <a:ext cx="1505857" cy="143417"/>
            <a:chOff x="4572050" y="100025"/>
            <a:chExt cx="3657590" cy="348347"/>
          </a:xfrm>
        </p:grpSpPr>
        <p:sp>
          <p:nvSpPr>
            <p:cNvPr id="3" name="Google Shape;516;p32">
              <a:extLst>
                <a:ext uri="{FF2B5EF4-FFF2-40B4-BE49-F238E27FC236}">
                  <a16:creationId xmlns:a16="http://schemas.microsoft.com/office/drawing/2014/main" id="{D08024A6-B85E-1991-9726-4967B0A94CE1}"/>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7;p32">
              <a:extLst>
                <a:ext uri="{FF2B5EF4-FFF2-40B4-BE49-F238E27FC236}">
                  <a16:creationId xmlns:a16="http://schemas.microsoft.com/office/drawing/2014/main" id="{5982F0E5-EED0-B4BA-C0AE-40D6A31CA42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163A0BE5-B15F-43A7-B1A4-416A8AC1F711}"/>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A58950DB-2207-E4A3-FD19-1A773C49412D}"/>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32C4FFE6-13F5-8A2C-7A75-97DE20FFAE7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1;p32">
              <a:extLst>
                <a:ext uri="{FF2B5EF4-FFF2-40B4-BE49-F238E27FC236}">
                  <a16:creationId xmlns:a16="http://schemas.microsoft.com/office/drawing/2014/main" id="{D5BB0E4D-A6ED-4517-C573-55EDA15EE84D}"/>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2;p32">
              <a:extLst>
                <a:ext uri="{FF2B5EF4-FFF2-40B4-BE49-F238E27FC236}">
                  <a16:creationId xmlns:a16="http://schemas.microsoft.com/office/drawing/2014/main" id="{C2E53300-F3C0-9ED6-AA0D-A9FFAC888E21}"/>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3;p32">
              <a:extLst>
                <a:ext uri="{FF2B5EF4-FFF2-40B4-BE49-F238E27FC236}">
                  <a16:creationId xmlns:a16="http://schemas.microsoft.com/office/drawing/2014/main" id="{E74D9847-B6ED-0801-16DB-2E7DC6C969BB}"/>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4;p32">
              <a:extLst>
                <a:ext uri="{FF2B5EF4-FFF2-40B4-BE49-F238E27FC236}">
                  <a16:creationId xmlns:a16="http://schemas.microsoft.com/office/drawing/2014/main" id="{3CBC6941-087C-30AD-AFBB-29DF27CD47E2}"/>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p32">
              <a:extLst>
                <a:ext uri="{FF2B5EF4-FFF2-40B4-BE49-F238E27FC236}">
                  <a16:creationId xmlns:a16="http://schemas.microsoft.com/office/drawing/2014/main" id="{1AEC9ACC-0D3C-E837-448E-04DC97B62AC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p32">
              <a:extLst>
                <a:ext uri="{FF2B5EF4-FFF2-40B4-BE49-F238E27FC236}">
                  <a16:creationId xmlns:a16="http://schemas.microsoft.com/office/drawing/2014/main" id="{6E841EBC-D3C1-CE2F-0143-4629E7DEED47}"/>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7;p32">
              <a:extLst>
                <a:ext uri="{FF2B5EF4-FFF2-40B4-BE49-F238E27FC236}">
                  <a16:creationId xmlns:a16="http://schemas.microsoft.com/office/drawing/2014/main" id="{D1483421-0E8B-C11B-71C1-7B7DB8813F99}"/>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28;p32">
            <a:extLst>
              <a:ext uri="{FF2B5EF4-FFF2-40B4-BE49-F238E27FC236}">
                <a16:creationId xmlns:a16="http://schemas.microsoft.com/office/drawing/2014/main" id="{E6C88B15-42E3-66DF-C170-34D0293A4E95}"/>
              </a:ext>
            </a:extLst>
          </p:cNvPr>
          <p:cNvGrpSpPr/>
          <p:nvPr/>
        </p:nvGrpSpPr>
        <p:grpSpPr>
          <a:xfrm rot="12825969">
            <a:off x="9989849" y="-763227"/>
            <a:ext cx="323544" cy="735336"/>
            <a:chOff x="3724575" y="3497700"/>
            <a:chExt cx="603495" cy="1371596"/>
          </a:xfrm>
        </p:grpSpPr>
        <p:sp>
          <p:nvSpPr>
            <p:cNvPr id="18" name="Google Shape;529;p32">
              <a:extLst>
                <a:ext uri="{FF2B5EF4-FFF2-40B4-BE49-F238E27FC236}">
                  <a16:creationId xmlns:a16="http://schemas.microsoft.com/office/drawing/2014/main" id="{68DBD395-EE05-CD0D-6223-1E243471012A}"/>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0;p32">
              <a:extLst>
                <a:ext uri="{FF2B5EF4-FFF2-40B4-BE49-F238E27FC236}">
                  <a16:creationId xmlns:a16="http://schemas.microsoft.com/office/drawing/2014/main" id="{36CD94D8-84AE-9A6F-C6D7-2850477ED87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1;p32">
              <a:extLst>
                <a:ext uri="{FF2B5EF4-FFF2-40B4-BE49-F238E27FC236}">
                  <a16:creationId xmlns:a16="http://schemas.microsoft.com/office/drawing/2014/main" id="{0A24BD7F-3C3D-9C63-1122-6DBB491AD6D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2;p32">
              <a:extLst>
                <a:ext uri="{FF2B5EF4-FFF2-40B4-BE49-F238E27FC236}">
                  <a16:creationId xmlns:a16="http://schemas.microsoft.com/office/drawing/2014/main" id="{F45E9228-336B-66A2-8261-D7BF5104B50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3;p32">
              <a:extLst>
                <a:ext uri="{FF2B5EF4-FFF2-40B4-BE49-F238E27FC236}">
                  <a16:creationId xmlns:a16="http://schemas.microsoft.com/office/drawing/2014/main" id="{DBA1B8D9-92D6-47C4-5C78-42F4A874D2D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4;p32">
              <a:extLst>
                <a:ext uri="{FF2B5EF4-FFF2-40B4-BE49-F238E27FC236}">
                  <a16:creationId xmlns:a16="http://schemas.microsoft.com/office/drawing/2014/main" id="{84EA5EB6-A1AA-B6EB-8364-291AD8264CDE}"/>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35;p32">
            <a:extLst>
              <a:ext uri="{FF2B5EF4-FFF2-40B4-BE49-F238E27FC236}">
                <a16:creationId xmlns:a16="http://schemas.microsoft.com/office/drawing/2014/main" id="{05968206-4429-0E7F-C6C5-E752B5665FEA}"/>
              </a:ext>
            </a:extLst>
          </p:cNvPr>
          <p:cNvGrpSpPr/>
          <p:nvPr/>
        </p:nvGrpSpPr>
        <p:grpSpPr>
          <a:xfrm>
            <a:off x="-74361" y="6940471"/>
            <a:ext cx="937904" cy="937208"/>
            <a:chOff x="715100" y="274199"/>
            <a:chExt cx="1920300" cy="1918875"/>
          </a:xfrm>
        </p:grpSpPr>
        <p:sp>
          <p:nvSpPr>
            <p:cNvPr id="25" name="Google Shape;536;p32">
              <a:extLst>
                <a:ext uri="{FF2B5EF4-FFF2-40B4-BE49-F238E27FC236}">
                  <a16:creationId xmlns:a16="http://schemas.microsoft.com/office/drawing/2014/main" id="{49326C76-19A6-6276-B75D-86AD16BC1609}"/>
                </a:ext>
              </a:extLst>
            </p:cNvPr>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37;p32">
              <a:extLst>
                <a:ext uri="{FF2B5EF4-FFF2-40B4-BE49-F238E27FC236}">
                  <a16:creationId xmlns:a16="http://schemas.microsoft.com/office/drawing/2014/main" id="{3BA47D9A-9899-3327-13A2-213AE5BEE12C}"/>
                </a:ext>
              </a:extLst>
            </p:cNvPr>
            <p:cNvGrpSpPr/>
            <p:nvPr/>
          </p:nvGrpSpPr>
          <p:grpSpPr>
            <a:xfrm>
              <a:off x="715100" y="274199"/>
              <a:ext cx="1828800" cy="1828800"/>
              <a:chOff x="715100" y="274199"/>
              <a:chExt cx="1828800" cy="1828800"/>
            </a:xfrm>
          </p:grpSpPr>
          <p:sp>
            <p:nvSpPr>
              <p:cNvPr id="27" name="Google Shape;538;p32">
                <a:extLst>
                  <a:ext uri="{FF2B5EF4-FFF2-40B4-BE49-F238E27FC236}">
                    <a16:creationId xmlns:a16="http://schemas.microsoft.com/office/drawing/2014/main" id="{1FF2AD7E-9E3B-FD1B-FE62-5153ABE7E31A}"/>
                  </a:ext>
                </a:extLst>
              </p:cNvPr>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539;p32">
                <a:extLst>
                  <a:ext uri="{FF2B5EF4-FFF2-40B4-BE49-F238E27FC236}">
                    <a16:creationId xmlns:a16="http://schemas.microsoft.com/office/drawing/2014/main" id="{1A4599C7-B664-E038-39E1-41CC3053B6C1}"/>
                  </a:ext>
                </a:extLst>
              </p:cNvPr>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29" name="Google Shape;540;p32">
                <a:extLst>
                  <a:ext uri="{FF2B5EF4-FFF2-40B4-BE49-F238E27FC236}">
                    <a16:creationId xmlns:a16="http://schemas.microsoft.com/office/drawing/2014/main" id="{77E4D839-C063-FBB1-996E-E9D6149C968E}"/>
                  </a:ext>
                </a:extLst>
              </p:cNvPr>
              <p:cNvGrpSpPr/>
              <p:nvPr/>
            </p:nvGrpSpPr>
            <p:grpSpPr>
              <a:xfrm>
                <a:off x="2267950" y="363963"/>
                <a:ext cx="183000" cy="183000"/>
                <a:chOff x="8225400" y="367488"/>
                <a:chExt cx="183000" cy="183000"/>
              </a:xfrm>
            </p:grpSpPr>
            <p:cxnSp>
              <p:nvCxnSpPr>
                <p:cNvPr id="32" name="Google Shape;541;p32">
                  <a:extLst>
                    <a:ext uri="{FF2B5EF4-FFF2-40B4-BE49-F238E27FC236}">
                      <a16:creationId xmlns:a16="http://schemas.microsoft.com/office/drawing/2014/main" id="{375ADE65-00B6-ECCD-2154-9F88D3E4BF4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3" name="Google Shape;542;p32">
                  <a:extLst>
                    <a:ext uri="{FF2B5EF4-FFF2-40B4-BE49-F238E27FC236}">
                      <a16:creationId xmlns:a16="http://schemas.microsoft.com/office/drawing/2014/main" id="{C9FACB31-C6EA-F353-E1AF-73619ED40E3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0" name="Google Shape;543;p32">
                <a:extLst>
                  <a:ext uri="{FF2B5EF4-FFF2-40B4-BE49-F238E27FC236}">
                    <a16:creationId xmlns:a16="http://schemas.microsoft.com/office/drawing/2014/main" id="{469767F0-AA92-DFDC-6EE7-6E6BEB82B1E3}"/>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544;p32">
                <a:extLst>
                  <a:ext uri="{FF2B5EF4-FFF2-40B4-BE49-F238E27FC236}">
                    <a16:creationId xmlns:a16="http://schemas.microsoft.com/office/drawing/2014/main" id="{52F2155D-8C8F-9757-F787-6AC528C019A5}"/>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pic>
        <p:nvPicPr>
          <p:cNvPr id="35" name="Picture 34" descr="Diagram&#10;&#10;Description automatically generated">
            <a:extLst>
              <a:ext uri="{FF2B5EF4-FFF2-40B4-BE49-F238E27FC236}">
                <a16:creationId xmlns:a16="http://schemas.microsoft.com/office/drawing/2014/main" id="{027DEC1B-9FEC-9535-C3E0-042FC5CC8A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Lst>
          </a:blip>
          <a:stretch>
            <a:fillRect/>
          </a:stretch>
        </p:blipFill>
        <p:spPr>
          <a:xfrm>
            <a:off x="1646925" y="1386895"/>
            <a:ext cx="6023828" cy="2311885"/>
          </a:xfrm>
          <a:prstGeom prst="rect">
            <a:avLst/>
          </a:prstGeom>
        </p:spPr>
      </p:pic>
    </p:spTree>
    <p:extLst>
      <p:ext uri="{BB962C8B-B14F-4D97-AF65-F5344CB8AC3E}">
        <p14:creationId xmlns:p14="http://schemas.microsoft.com/office/powerpoint/2010/main" val="9472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757972" y="579064"/>
            <a:ext cx="7713900" cy="6125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bold" pitchFamily="2" charset="0"/>
              </a:rPr>
              <a:t>Nội dung của bài báo cáo</a:t>
            </a:r>
            <a:endParaRPr>
              <a:latin typeface="Oswald bold" pitchFamily="2" charset="0"/>
            </a:endParaRPr>
          </a:p>
        </p:txBody>
      </p:sp>
      <p:graphicFrame>
        <p:nvGraphicFramePr>
          <p:cNvPr id="471" name="Google Shape;471;p30"/>
          <p:cNvGraphicFramePr/>
          <p:nvPr>
            <p:extLst>
              <p:ext uri="{D42A27DB-BD31-4B8C-83A1-F6EECF244321}">
                <p14:modId xmlns:p14="http://schemas.microsoft.com/office/powerpoint/2010/main" val="4032303223"/>
              </p:ext>
            </p:extLst>
          </p:nvPr>
        </p:nvGraphicFramePr>
        <p:xfrm>
          <a:off x="715000" y="1226589"/>
          <a:ext cx="7713900" cy="3505000"/>
        </p:xfrm>
        <a:graphic>
          <a:graphicData uri="http://schemas.openxmlformats.org/drawingml/2006/table">
            <a:tbl>
              <a:tblPr>
                <a:noFill/>
                <a:tableStyleId>{2F3B0D71-4E64-4B7A-8608-AA9BDD947B3B}</a:tableStyleId>
              </a:tblPr>
              <a:tblGrid>
                <a:gridCol w="2327400">
                  <a:extLst>
                    <a:ext uri="{9D8B030D-6E8A-4147-A177-3AD203B41FA5}">
                      <a16:colId xmlns:a16="http://schemas.microsoft.com/office/drawing/2014/main" val="20000"/>
                    </a:ext>
                  </a:extLst>
                </a:gridCol>
                <a:gridCol w="53865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Times New Roman" panose="02020603050405020304" pitchFamily="18" charset="0"/>
                          <a:sym typeface="Karla"/>
                        </a:rPr>
                        <a:t>GIỚI THIỆU HỆ THỐNG</a:t>
                      </a:r>
                      <a:endParaRPr sz="1100" b="1">
                        <a:solidFill>
                          <a:schemeClr val="dk1"/>
                        </a:solidFill>
                        <a:latin typeface="Oswald" pitchFamily="2" charset="0"/>
                        <a:ea typeface="Karla"/>
                        <a:cs typeface="Times New Roman" panose="02020603050405020304" pitchFamily="18" charset="0"/>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1. KẾ HOẠCH THỰC HIỆN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2. KHẢO SÁT HỆ THỐNG</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3. SƠ ĐỒ BFD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4. USECASE</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dk1"/>
                          </a:solidFill>
                          <a:latin typeface="Oswald" pitchFamily="2" charset="0"/>
                          <a:ea typeface="Karla"/>
                          <a:cs typeface="Karla"/>
                          <a:sym typeface="Karla"/>
                        </a:rPr>
                        <a:t>5. THIẾT KẾ DỮ LIỆU</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b="1">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6. SƠ ĐỒ DFD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90347681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7. GIAO DIỆN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01739838"/>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TỔNG KẾT</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347755713"/>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TÀI LIỆU THAM KHẢO</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32196743"/>
                  </a:ext>
                </a:extLst>
              </a:tr>
            </a:tbl>
          </a:graphicData>
        </a:graphic>
      </p:graphicFrame>
      <p:sp>
        <p:nvSpPr>
          <p:cNvPr id="472" name="Google Shape;472;p30"/>
          <p:cNvSpPr/>
          <p:nvPr/>
        </p:nvSpPr>
        <p:spPr>
          <a:xfrm>
            <a:off x="990312" y="107545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757972" y="92679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7971692" y="9920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51;p32">
            <a:extLst>
              <a:ext uri="{FF2B5EF4-FFF2-40B4-BE49-F238E27FC236}">
                <a16:creationId xmlns:a16="http://schemas.microsoft.com/office/drawing/2014/main" id="{15547B95-9F84-4D6A-7D38-06F3D117669F}"/>
              </a:ext>
            </a:extLst>
          </p:cNvPr>
          <p:cNvSpPr txBox="1">
            <a:spLocks/>
          </p:cNvSpPr>
          <p:nvPr/>
        </p:nvSpPr>
        <p:spPr>
          <a:xfrm>
            <a:off x="-3938189" y="1265969"/>
            <a:ext cx="3535986" cy="1305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Char char="●"/>
              <a:defRPr sz="11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just">
              <a:spcAft>
                <a:spcPts val="600"/>
              </a:spcAft>
              <a:buFont typeface="Karla"/>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pic>
        <p:nvPicPr>
          <p:cNvPr id="3" name="Picture 2" descr="Icon&#10;&#10;Description automatically generated">
            <a:extLst>
              <a:ext uri="{FF2B5EF4-FFF2-40B4-BE49-F238E27FC236}">
                <a16:creationId xmlns:a16="http://schemas.microsoft.com/office/drawing/2014/main" id="{423122A5-3ECE-79A4-F129-ECE3DF938C28}"/>
              </a:ext>
            </a:extLst>
          </p:cNvPr>
          <p:cNvPicPr>
            <a:picLocks noChangeAspect="1"/>
          </p:cNvPicPr>
          <p:nvPr/>
        </p:nvPicPr>
        <p:blipFill>
          <a:blip r:embed="rId3"/>
          <a:stretch>
            <a:fillRect/>
          </a:stretch>
        </p:blipFill>
        <p:spPr>
          <a:xfrm>
            <a:off x="10013668" y="926798"/>
            <a:ext cx="612528" cy="612528"/>
          </a:xfrm>
          <a:prstGeom prst="rect">
            <a:avLst/>
          </a:prstGeom>
        </p:spPr>
      </p:pic>
      <p:sp>
        <p:nvSpPr>
          <p:cNvPr id="4" name="TextBox 3">
            <a:extLst>
              <a:ext uri="{FF2B5EF4-FFF2-40B4-BE49-F238E27FC236}">
                <a16:creationId xmlns:a16="http://schemas.microsoft.com/office/drawing/2014/main" id="{F8237675-C584-25D5-57A7-C613212A4098}"/>
              </a:ext>
            </a:extLst>
          </p:cNvPr>
          <p:cNvSpPr txBox="1"/>
          <p:nvPr/>
        </p:nvSpPr>
        <p:spPr>
          <a:xfrm>
            <a:off x="1754688" y="6833569"/>
            <a:ext cx="5278522" cy="184666"/>
          </a:xfrm>
          <a:prstGeom prst="rect">
            <a:avLst/>
          </a:prstGeom>
          <a:noFill/>
        </p:spPr>
        <p:txBody>
          <a:bodyPr wrap="square">
            <a:spAutoFit/>
          </a:bodyPr>
          <a:lstStyle/>
          <a:p>
            <a:pPr marL="0" lvl="0" indent="0" algn="just" rtl="0">
              <a:spcBef>
                <a:spcPts val="0"/>
              </a:spcBef>
              <a:spcAft>
                <a:spcPts val="600"/>
              </a:spcAft>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USECASE</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Usecase</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883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99817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TextBox 48">
            <a:extLst>
              <a:ext uri="{FF2B5EF4-FFF2-40B4-BE49-F238E27FC236}">
                <a16:creationId xmlns:a16="http://schemas.microsoft.com/office/drawing/2014/main" id="{1CB0397A-F676-53C3-195A-2044D12EB567}"/>
              </a:ext>
            </a:extLst>
          </p:cNvPr>
          <p:cNvSpPr txBox="1"/>
          <p:nvPr/>
        </p:nvSpPr>
        <p:spPr>
          <a:xfrm>
            <a:off x="9564755" y="188092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pic>
        <p:nvPicPr>
          <p:cNvPr id="56" name="Picture 55">
            <a:extLst>
              <a:ext uri="{FF2B5EF4-FFF2-40B4-BE49-F238E27FC236}">
                <a16:creationId xmlns:a16="http://schemas.microsoft.com/office/drawing/2014/main" id="{B25927C0-4A42-B177-72C3-B01BDCB77D54}"/>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7" name="Picture 56">
            <a:extLst>
              <a:ext uri="{FF2B5EF4-FFF2-40B4-BE49-F238E27FC236}">
                <a16:creationId xmlns:a16="http://schemas.microsoft.com/office/drawing/2014/main" id="{D86F88C5-37D6-0910-AD76-C6F084B06389}"/>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58" name="Google Shape;495;p31">
            <a:extLst>
              <a:ext uri="{FF2B5EF4-FFF2-40B4-BE49-F238E27FC236}">
                <a16:creationId xmlns:a16="http://schemas.microsoft.com/office/drawing/2014/main" id="{86EE11A9-2993-AC7A-A714-1E56E9C9A3CB}"/>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59" name="Google Shape;495;p31">
            <a:extLst>
              <a:ext uri="{FF2B5EF4-FFF2-40B4-BE49-F238E27FC236}">
                <a16:creationId xmlns:a16="http://schemas.microsoft.com/office/drawing/2014/main" id="{8BBFF95E-7AC4-CA1C-30C4-CC7857828A40}"/>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60" name="Picture 59">
            <a:extLst>
              <a:ext uri="{FF2B5EF4-FFF2-40B4-BE49-F238E27FC236}">
                <a16:creationId xmlns:a16="http://schemas.microsoft.com/office/drawing/2014/main" id="{4FEBE85D-A318-027E-3864-CAEC36E9FAF0}"/>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61" name="Google Shape;495;p31">
            <a:extLst>
              <a:ext uri="{FF2B5EF4-FFF2-40B4-BE49-F238E27FC236}">
                <a16:creationId xmlns:a16="http://schemas.microsoft.com/office/drawing/2014/main" id="{1BFAECAA-EF20-1CEF-1826-8B71BE35E512}"/>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65644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4"/>
          <a:stretch>
            <a:fillRect/>
          </a:stretch>
        </p:blipFill>
        <p:spPr>
          <a:xfrm>
            <a:off x="959129" y="359565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989286" y="318883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6" y="1902523"/>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2011C1AC-AF4F-371B-E38A-12DBDE7E9454}"/>
              </a:ext>
            </a:extLst>
          </p:cNvPr>
          <p:cNvSpPr txBox="1"/>
          <p:nvPr/>
        </p:nvSpPr>
        <p:spPr>
          <a:xfrm>
            <a:off x="15086749" y="1983222"/>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5" name="Picture 4">
            <a:extLst>
              <a:ext uri="{FF2B5EF4-FFF2-40B4-BE49-F238E27FC236}">
                <a16:creationId xmlns:a16="http://schemas.microsoft.com/office/drawing/2014/main" id="{71554E78-DCDE-F97D-07C0-87EBE28EF7C7}"/>
              </a:ext>
            </a:extLst>
          </p:cNvPr>
          <p:cNvPicPr>
            <a:picLocks noChangeAspect="1"/>
          </p:cNvPicPr>
          <p:nvPr/>
        </p:nvPicPr>
        <p:blipFill>
          <a:blip r:embed="rId5"/>
          <a:stretch>
            <a:fillRect/>
          </a:stretch>
        </p:blipFill>
        <p:spPr>
          <a:xfrm>
            <a:off x="9818747" y="2667672"/>
            <a:ext cx="1686728" cy="1686728"/>
          </a:xfrm>
          <a:prstGeom prst="rect">
            <a:avLst/>
          </a:prstGeom>
        </p:spPr>
      </p:pic>
      <p:sp>
        <p:nvSpPr>
          <p:cNvPr id="6" name="Google Shape;495;p31">
            <a:extLst>
              <a:ext uri="{FF2B5EF4-FFF2-40B4-BE49-F238E27FC236}">
                <a16:creationId xmlns:a16="http://schemas.microsoft.com/office/drawing/2014/main" id="{C5A5DA29-1E9D-EC18-1003-1934CA8BAAFD}"/>
              </a:ext>
            </a:extLst>
          </p:cNvPr>
          <p:cNvSpPr txBox="1">
            <a:spLocks/>
          </p:cNvSpPr>
          <p:nvPr/>
        </p:nvSpPr>
        <p:spPr>
          <a:xfrm>
            <a:off x="9909687" y="2210224"/>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7" name="Picture 6">
            <a:extLst>
              <a:ext uri="{FF2B5EF4-FFF2-40B4-BE49-F238E27FC236}">
                <a16:creationId xmlns:a16="http://schemas.microsoft.com/office/drawing/2014/main" id="{9C7A9551-2783-EDF9-6B57-DFCEE0A8BB17}"/>
              </a:ext>
            </a:extLst>
          </p:cNvPr>
          <p:cNvPicPr>
            <a:picLocks noChangeAspect="1"/>
          </p:cNvPicPr>
          <p:nvPr/>
        </p:nvPicPr>
        <p:blipFill>
          <a:blip r:embed="rId6"/>
          <a:stretch>
            <a:fillRect/>
          </a:stretch>
        </p:blipFill>
        <p:spPr>
          <a:xfrm>
            <a:off x="12574959" y="2693071"/>
            <a:ext cx="1618061" cy="1618061"/>
          </a:xfrm>
          <a:prstGeom prst="rect">
            <a:avLst/>
          </a:prstGeom>
        </p:spPr>
      </p:pic>
      <p:sp>
        <p:nvSpPr>
          <p:cNvPr id="8" name="Google Shape;495;p31">
            <a:extLst>
              <a:ext uri="{FF2B5EF4-FFF2-40B4-BE49-F238E27FC236}">
                <a16:creationId xmlns:a16="http://schemas.microsoft.com/office/drawing/2014/main" id="{2362B981-4AC8-FE31-5575-F65B047DB07F}"/>
              </a:ext>
            </a:extLst>
          </p:cNvPr>
          <p:cNvSpPr txBox="1">
            <a:spLocks/>
          </p:cNvSpPr>
          <p:nvPr/>
        </p:nvSpPr>
        <p:spPr>
          <a:xfrm>
            <a:off x="12585010" y="2198677"/>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32175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3" name="Picture 42">
            <a:extLst>
              <a:ext uri="{FF2B5EF4-FFF2-40B4-BE49-F238E27FC236}">
                <a16:creationId xmlns:a16="http://schemas.microsoft.com/office/drawing/2014/main" id="{AAE90E4A-CCD1-566C-0415-1766FE1758DF}"/>
              </a:ext>
            </a:extLst>
          </p:cNvPr>
          <p:cNvPicPr>
            <a:picLocks noChangeAspect="1"/>
          </p:cNvPicPr>
          <p:nvPr/>
        </p:nvPicPr>
        <p:blipFill>
          <a:blip r:embed="rId4"/>
          <a:stretch>
            <a:fillRect/>
          </a:stretch>
        </p:blipFill>
        <p:spPr>
          <a:xfrm>
            <a:off x="989039" y="3631416"/>
            <a:ext cx="883012" cy="883012"/>
          </a:xfrm>
          <a:prstGeom prst="rect">
            <a:avLst/>
          </a:prstGeom>
        </p:spPr>
      </p:pic>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5"/>
          <a:stretch>
            <a:fillRect/>
          </a:stretch>
        </p:blipFill>
        <p:spPr>
          <a:xfrm>
            <a:off x="982197" y="561203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1012354" y="520521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7" y="1994563"/>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sp>
        <p:nvSpPr>
          <p:cNvPr id="6" name="TextBox 5">
            <a:extLst>
              <a:ext uri="{FF2B5EF4-FFF2-40B4-BE49-F238E27FC236}">
                <a16:creationId xmlns:a16="http://schemas.microsoft.com/office/drawing/2014/main" id="{46FF8627-2F37-F002-B33C-D0D150826DA5}"/>
              </a:ext>
            </a:extLst>
          </p:cNvPr>
          <p:cNvSpPr txBox="1"/>
          <p:nvPr/>
        </p:nvSpPr>
        <p:spPr>
          <a:xfrm>
            <a:off x="1922052" y="539460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28" name="Google Shape;495;p31">
            <a:extLst>
              <a:ext uri="{FF2B5EF4-FFF2-40B4-BE49-F238E27FC236}">
                <a16:creationId xmlns:a16="http://schemas.microsoft.com/office/drawing/2014/main" id="{9058952D-2381-93CC-C076-B115C17680C4}"/>
              </a:ext>
            </a:extLst>
          </p:cNvPr>
          <p:cNvSpPr txBox="1">
            <a:spLocks/>
          </p:cNvSpPr>
          <p:nvPr/>
        </p:nvSpPr>
        <p:spPr>
          <a:xfrm>
            <a:off x="9602957" y="2582075"/>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0" name="TextBox 29">
            <a:extLst>
              <a:ext uri="{FF2B5EF4-FFF2-40B4-BE49-F238E27FC236}">
                <a16:creationId xmlns:a16="http://schemas.microsoft.com/office/drawing/2014/main" id="{38F8A5BD-7952-50E9-E04A-8BEB108778C1}"/>
              </a:ext>
            </a:extLst>
          </p:cNvPr>
          <p:cNvSpPr txBox="1"/>
          <p:nvPr/>
        </p:nvSpPr>
        <p:spPr>
          <a:xfrm>
            <a:off x="10637331" y="21792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32" name="Picture 31">
            <a:extLst>
              <a:ext uri="{FF2B5EF4-FFF2-40B4-BE49-F238E27FC236}">
                <a16:creationId xmlns:a16="http://schemas.microsoft.com/office/drawing/2014/main" id="{6705D0E0-1A54-D7AD-646B-94ECB319A727}"/>
              </a:ext>
            </a:extLst>
          </p:cNvPr>
          <p:cNvPicPr>
            <a:picLocks noChangeAspect="1"/>
          </p:cNvPicPr>
          <p:nvPr/>
        </p:nvPicPr>
        <p:blipFill>
          <a:blip r:embed="rId6"/>
          <a:stretch>
            <a:fillRect/>
          </a:stretch>
        </p:blipFill>
        <p:spPr>
          <a:xfrm>
            <a:off x="9463274" y="3080869"/>
            <a:ext cx="1388761" cy="1388761"/>
          </a:xfrm>
          <a:prstGeom prst="rect">
            <a:avLst/>
          </a:prstGeom>
        </p:spPr>
      </p:pic>
    </p:spTree>
    <p:extLst>
      <p:ext uri="{BB962C8B-B14F-4D97-AF65-F5344CB8AC3E}">
        <p14:creationId xmlns:p14="http://schemas.microsoft.com/office/powerpoint/2010/main" val="237428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 name="TextBox 2">
            <a:extLst>
              <a:ext uri="{FF2B5EF4-FFF2-40B4-BE49-F238E27FC236}">
                <a16:creationId xmlns:a16="http://schemas.microsoft.com/office/drawing/2014/main" id="{5B037B4B-2F17-E86B-B0D6-82CEC509D6EF}"/>
              </a:ext>
            </a:extLst>
          </p:cNvPr>
          <p:cNvSpPr txBox="1"/>
          <p:nvPr/>
        </p:nvSpPr>
        <p:spPr>
          <a:xfrm>
            <a:off x="1903700" y="21284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2" name="Picture 1">
            <a:extLst>
              <a:ext uri="{FF2B5EF4-FFF2-40B4-BE49-F238E27FC236}">
                <a16:creationId xmlns:a16="http://schemas.microsoft.com/office/drawing/2014/main" id="{FFB268D3-2A9A-2DAD-6150-5EEDDBD4C8EB}"/>
              </a:ext>
            </a:extLst>
          </p:cNvPr>
          <p:cNvPicPr>
            <a:picLocks noChangeAspect="1"/>
          </p:cNvPicPr>
          <p:nvPr/>
        </p:nvPicPr>
        <p:blipFill>
          <a:blip r:embed="rId4"/>
          <a:stretch>
            <a:fillRect/>
          </a:stretch>
        </p:blipFill>
        <p:spPr>
          <a:xfrm>
            <a:off x="989039" y="7158494"/>
            <a:ext cx="883012" cy="883012"/>
          </a:xfrm>
          <a:prstGeom prst="rect">
            <a:avLst/>
          </a:prstGeom>
        </p:spPr>
      </p:pic>
      <p:sp>
        <p:nvSpPr>
          <p:cNvPr id="4" name="Google Shape;495;p31">
            <a:extLst>
              <a:ext uri="{FF2B5EF4-FFF2-40B4-BE49-F238E27FC236}">
                <a16:creationId xmlns:a16="http://schemas.microsoft.com/office/drawing/2014/main" id="{9FBB2895-4A91-7118-188D-2A5511FEB2BC}"/>
              </a:ext>
            </a:extLst>
          </p:cNvPr>
          <p:cNvSpPr txBox="1">
            <a:spLocks/>
          </p:cNvSpPr>
          <p:nvPr/>
        </p:nvSpPr>
        <p:spPr>
          <a:xfrm>
            <a:off x="902221" y="6692220"/>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5" name="TextBox 4">
            <a:extLst>
              <a:ext uri="{FF2B5EF4-FFF2-40B4-BE49-F238E27FC236}">
                <a16:creationId xmlns:a16="http://schemas.microsoft.com/office/drawing/2014/main" id="{1D8E2D91-4D55-2E97-B71D-4901FE04290D}"/>
              </a:ext>
            </a:extLst>
          </p:cNvPr>
          <p:cNvSpPr txBox="1"/>
          <p:nvPr/>
        </p:nvSpPr>
        <p:spPr>
          <a:xfrm>
            <a:off x="1870847" y="5521641"/>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7" name="Picture 6">
            <a:extLst>
              <a:ext uri="{FF2B5EF4-FFF2-40B4-BE49-F238E27FC236}">
                <a16:creationId xmlns:a16="http://schemas.microsoft.com/office/drawing/2014/main" id="{562CC73A-57DD-01A4-1AA8-A1E065BDB58C}"/>
              </a:ext>
            </a:extLst>
          </p:cNvPr>
          <p:cNvPicPr>
            <a:picLocks noChangeAspect="1"/>
          </p:cNvPicPr>
          <p:nvPr/>
        </p:nvPicPr>
        <p:blipFill>
          <a:blip r:embed="rId5"/>
          <a:stretch>
            <a:fillRect/>
          </a:stretch>
        </p:blipFill>
        <p:spPr>
          <a:xfrm>
            <a:off x="974264" y="3643469"/>
            <a:ext cx="832294" cy="832294"/>
          </a:xfrm>
          <a:prstGeom prst="rect">
            <a:avLst/>
          </a:prstGeom>
        </p:spPr>
      </p:pic>
    </p:spTree>
    <p:extLst>
      <p:ext uri="{BB962C8B-B14F-4D97-AF65-F5344CB8AC3E}">
        <p14:creationId xmlns:p14="http://schemas.microsoft.com/office/powerpoint/2010/main" val="27394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8FC60D5F-698B-3BAA-CA3D-08A9C8C31170}"/>
              </a:ext>
            </a:extLst>
          </p:cNvPr>
          <p:cNvSpPr txBox="1"/>
          <p:nvPr/>
        </p:nvSpPr>
        <p:spPr>
          <a:xfrm>
            <a:off x="9706464" y="2032814"/>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4" name="Picture 3">
            <a:extLst>
              <a:ext uri="{FF2B5EF4-FFF2-40B4-BE49-F238E27FC236}">
                <a16:creationId xmlns:a16="http://schemas.microsoft.com/office/drawing/2014/main" id="{337FEB23-B07D-E470-677C-BD0CBD36BDD6}"/>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 name="Picture 4">
            <a:extLst>
              <a:ext uri="{FF2B5EF4-FFF2-40B4-BE49-F238E27FC236}">
                <a16:creationId xmlns:a16="http://schemas.microsoft.com/office/drawing/2014/main" id="{41BD6231-E328-9B65-486B-2295B1CACFAF}"/>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6" name="Google Shape;495;p31">
            <a:extLst>
              <a:ext uri="{FF2B5EF4-FFF2-40B4-BE49-F238E27FC236}">
                <a16:creationId xmlns:a16="http://schemas.microsoft.com/office/drawing/2014/main" id="{2B276E9D-FB87-17F5-FA8E-3332810F9C80}"/>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7" name="Google Shape;495;p31">
            <a:extLst>
              <a:ext uri="{FF2B5EF4-FFF2-40B4-BE49-F238E27FC236}">
                <a16:creationId xmlns:a16="http://schemas.microsoft.com/office/drawing/2014/main" id="{F60FD173-7F38-CB41-83E2-D903AAAF137B}"/>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8" name="Picture 7">
            <a:extLst>
              <a:ext uri="{FF2B5EF4-FFF2-40B4-BE49-F238E27FC236}">
                <a16:creationId xmlns:a16="http://schemas.microsoft.com/office/drawing/2014/main" id="{BC5F3E55-B3D7-90F7-A372-23F48B5716A8}"/>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9" name="Google Shape;495;p31">
            <a:extLst>
              <a:ext uri="{FF2B5EF4-FFF2-40B4-BE49-F238E27FC236}">
                <a16:creationId xmlns:a16="http://schemas.microsoft.com/office/drawing/2014/main" id="{7D6A4E1F-B36E-659C-CB33-530C4C560E29}"/>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76126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
        <p:nvSpPr>
          <p:cNvPr id="2" name="TextBox 1">
            <a:extLst>
              <a:ext uri="{FF2B5EF4-FFF2-40B4-BE49-F238E27FC236}">
                <a16:creationId xmlns:a16="http://schemas.microsoft.com/office/drawing/2014/main" id="{4F8BCE43-2F23-0719-67A2-D41E67A82143}"/>
              </a:ext>
            </a:extLst>
          </p:cNvPr>
          <p:cNvSpPr txBox="1"/>
          <p:nvPr/>
        </p:nvSpPr>
        <p:spPr>
          <a:xfrm>
            <a:off x="-8181264" y="1720201"/>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05213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23" name="TextBox 22">
            <a:extLst>
              <a:ext uri="{FF2B5EF4-FFF2-40B4-BE49-F238E27FC236}">
                <a16:creationId xmlns:a16="http://schemas.microsoft.com/office/drawing/2014/main" id="{270DFD5F-557C-B513-B3D6-72E0AF454C6B}"/>
              </a:ext>
            </a:extLst>
          </p:cNvPr>
          <p:cNvSpPr txBox="1"/>
          <p:nvPr/>
        </p:nvSpPr>
        <p:spPr>
          <a:xfrm>
            <a:off x="730710" y="2026895"/>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a:t>
            </a:r>
            <a:r>
              <a:rPr lang="en-US" sz="1200">
                <a:latin typeface="Oswald Light" pitchFamily="2" charset="0"/>
                <a:ea typeface="Times New Roman" panose="02020603050405020304" pitchFamily="18" charset="0"/>
              </a:rPr>
              <a:t>kho</a:t>
            </a:r>
            <a:r>
              <a:rPr lang="en-US" sz="1200" u="none" strike="noStrike">
                <a:effectLst/>
                <a:latin typeface="Oswald Light" pitchFamily="2" charset="0"/>
                <a:ea typeface="Times New Roman" panose="02020603050405020304" pitchFamily="18" charset="0"/>
              </a:rPr>
              <a:t>)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
        <p:nvSpPr>
          <p:cNvPr id="24" name="TextBox 23">
            <a:extLst>
              <a:ext uri="{FF2B5EF4-FFF2-40B4-BE49-F238E27FC236}">
                <a16:creationId xmlns:a16="http://schemas.microsoft.com/office/drawing/2014/main" id="{19D94425-FD43-37B2-63A0-8728D1C473E5}"/>
              </a:ext>
            </a:extLst>
          </p:cNvPr>
          <p:cNvSpPr txBox="1"/>
          <p:nvPr/>
        </p:nvSpPr>
        <p:spPr>
          <a:xfrm>
            <a:off x="874810" y="-2897771"/>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57380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3" name="TextBox 2">
            <a:extLst>
              <a:ext uri="{FF2B5EF4-FFF2-40B4-BE49-F238E27FC236}">
                <a16:creationId xmlns:a16="http://schemas.microsoft.com/office/drawing/2014/main" id="{8D871047-B9FD-2DBD-95D1-2AD9B0C1AEBB}"/>
              </a:ext>
            </a:extLst>
          </p:cNvPr>
          <p:cNvSpPr txBox="1"/>
          <p:nvPr/>
        </p:nvSpPr>
        <p:spPr>
          <a:xfrm>
            <a:off x="734126" y="2000830"/>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319AAF74-D0B1-4334-854E-A9BAA8D62CC0}"/>
              </a:ext>
            </a:extLst>
          </p:cNvPr>
          <p:cNvSpPr txBox="1"/>
          <p:nvPr/>
        </p:nvSpPr>
        <p:spPr>
          <a:xfrm>
            <a:off x="734126" y="5755576"/>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9702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chemeClr val="hlink"/>
                </a:solidFill>
                <a:uFill>
                  <a:noFill/>
                </a:uFill>
                <a:latin typeface="Oswald bold" pitchFamily="2" charset="0"/>
                <a:ea typeface="Karla"/>
                <a:cs typeface="Karla"/>
                <a:sym typeface="Karla"/>
              </a:rPr>
              <a:t>GIỚI THIỆU HỆ THỐNG</a:t>
            </a:r>
            <a:endParaRPr lang="en-US" sz="30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05204"/>
            <a:ext cx="5577850" cy="3047911"/>
            <a:chOff x="1828840" y="3395093"/>
            <a:chExt cx="5577850" cy="1439695"/>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8" y="2275618"/>
            <a:ext cx="3535986" cy="130578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6;p32">
            <a:extLst>
              <a:ext uri="{FF2B5EF4-FFF2-40B4-BE49-F238E27FC236}">
                <a16:creationId xmlns:a16="http://schemas.microsoft.com/office/drawing/2014/main" id="{A305829A-61C6-F753-4E0F-BE06B8915C41}"/>
              </a:ext>
            </a:extLst>
          </p:cNvPr>
          <p:cNvSpPr txBox="1">
            <a:spLocks/>
          </p:cNvSpPr>
          <p:nvPr/>
        </p:nvSpPr>
        <p:spPr>
          <a:xfrm>
            <a:off x="1278108" y="1837865"/>
            <a:ext cx="3490202"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Lý do chọn đề tài</a:t>
            </a:r>
            <a:endParaRPr lang="en-US" sz="2000" b="1">
              <a:latin typeface="Oswald bold" pitchFamily="2" charset="0"/>
              <a:ea typeface="Karla"/>
              <a:cs typeface="Karla"/>
              <a:sym typeface="Karla"/>
            </a:endParaRPr>
          </a:p>
        </p:txBody>
      </p:sp>
      <p:pic>
        <p:nvPicPr>
          <p:cNvPr id="535" name="Picture 534"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5705187" y="2357000"/>
            <a:ext cx="1118212" cy="1118212"/>
          </a:xfrm>
          <a:prstGeom prst="rect">
            <a:avLst/>
          </a:prstGeom>
        </p:spPr>
      </p:pic>
      <p:sp>
        <p:nvSpPr>
          <p:cNvPr id="537" name="TextBox 536">
            <a:extLst>
              <a:ext uri="{FF2B5EF4-FFF2-40B4-BE49-F238E27FC236}">
                <a16:creationId xmlns:a16="http://schemas.microsoft.com/office/drawing/2014/main" id="{C66B2AD5-5A26-57DC-43A9-21C8E54D5093}"/>
              </a:ext>
            </a:extLst>
          </p:cNvPr>
          <p:cNvSpPr txBox="1"/>
          <p:nvPr/>
        </p:nvSpPr>
        <p:spPr>
          <a:xfrm>
            <a:off x="1945188" y="3633169"/>
            <a:ext cx="5278522" cy="938719"/>
          </a:xfrm>
          <a:prstGeom prst="rect">
            <a:avLst/>
          </a:prstGeom>
          <a:noFill/>
        </p:spPr>
        <p:txBody>
          <a:bodyPr wrap="square">
            <a:sp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extLst>
      <p:ext uri="{BB962C8B-B14F-4D97-AF65-F5344CB8AC3E}">
        <p14:creationId xmlns:p14="http://schemas.microsoft.com/office/powerpoint/2010/main" val="17430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Picture 3">
            <a:extLst>
              <a:ext uri="{FF2B5EF4-FFF2-40B4-BE49-F238E27FC236}">
                <a16:creationId xmlns:a16="http://schemas.microsoft.com/office/drawing/2014/main" id="{1533C2BC-474D-52E6-AA31-6EEBF68047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4214" y="3390688"/>
            <a:ext cx="3664986" cy="1075133"/>
          </a:xfrm>
          <a:prstGeom prst="rect">
            <a:avLst/>
          </a:prstGeom>
          <a:noFill/>
          <a:ln>
            <a:noFill/>
          </a:ln>
        </p:spPr>
      </p:pic>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5"/>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6"/>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7"/>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8"/>
          <a:stretch>
            <a:fillRect/>
          </a:stretch>
        </p:blipFill>
        <p:spPr>
          <a:xfrm>
            <a:off x="3634474" y="2057652"/>
            <a:ext cx="640200" cy="640200"/>
          </a:xfrm>
          <a:prstGeom prst="rect">
            <a:avLst/>
          </a:prstGeom>
        </p:spPr>
      </p:pic>
    </p:spTree>
    <p:extLst>
      <p:ext uri="{BB962C8B-B14F-4D97-AF65-F5344CB8AC3E}">
        <p14:creationId xmlns:p14="http://schemas.microsoft.com/office/powerpoint/2010/main" val="9334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31"/>
          <p:cNvSpPr txBox="1">
            <a:spLocks noGrp="1"/>
          </p:cNvSpPr>
          <p:nvPr>
            <p:ph type="title" idx="8"/>
          </p:nvPr>
        </p:nvSpPr>
        <p:spPr>
          <a:xfrm>
            <a:off x="817974" y="210989"/>
            <a:ext cx="874624" cy="5424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4.3</a:t>
            </a:r>
            <a:endParaRPr sz="2000"/>
          </a:p>
        </p:txBody>
      </p:sp>
      <p:sp>
        <p:nvSpPr>
          <p:cNvPr id="504" name="Google Shape;504;p31"/>
          <p:cNvSpPr txBox="1">
            <a:spLocks noGrp="1"/>
          </p:cNvSpPr>
          <p:nvPr>
            <p:ph type="title" idx="15"/>
          </p:nvPr>
        </p:nvSpPr>
        <p:spPr>
          <a:xfrm>
            <a:off x="815097" y="-1151498"/>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371663" y="50732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139323" y="35867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497706" y="39993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483049" y="162126"/>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
              </a:rPr>
              <a:t>Sơ đồ tổng quát</a:t>
            </a: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6170016" y="0"/>
            <a:ext cx="611968" cy="611968"/>
          </a:xfrm>
          <a:prstGeom prst="rect">
            <a:avLst/>
          </a:prstGeom>
        </p:spPr>
      </p:pic>
      <p:pic>
        <p:nvPicPr>
          <p:cNvPr id="13" name="Picture 12">
            <a:extLst>
              <a:ext uri="{FF2B5EF4-FFF2-40B4-BE49-F238E27FC236}">
                <a16:creationId xmlns:a16="http://schemas.microsoft.com/office/drawing/2014/main" id="{A29D425F-52F6-EDD9-35C1-FF3E4947467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57300" y="716950"/>
            <a:ext cx="6743700" cy="4086808"/>
          </a:xfrm>
          <a:prstGeom prst="rect">
            <a:avLst/>
          </a:prstGeom>
          <a:noFill/>
          <a:ln>
            <a:noFill/>
          </a:ln>
        </p:spPr>
      </p:pic>
      <p:grpSp>
        <p:nvGrpSpPr>
          <p:cNvPr id="17" name="Google Shape;479;p31">
            <a:extLst>
              <a:ext uri="{FF2B5EF4-FFF2-40B4-BE49-F238E27FC236}">
                <a16:creationId xmlns:a16="http://schemas.microsoft.com/office/drawing/2014/main" id="{85FDC9D5-22AD-F45B-0003-6A202CCAD13C}"/>
              </a:ext>
            </a:extLst>
          </p:cNvPr>
          <p:cNvGrpSpPr/>
          <p:nvPr/>
        </p:nvGrpSpPr>
        <p:grpSpPr>
          <a:xfrm>
            <a:off x="5523751" y="8146224"/>
            <a:ext cx="2516466" cy="942399"/>
            <a:chOff x="4754850" y="1600325"/>
            <a:chExt cx="3771900" cy="1412550"/>
          </a:xfrm>
        </p:grpSpPr>
        <p:sp>
          <p:nvSpPr>
            <p:cNvPr id="18" name="Google Shape;480;p31">
              <a:extLst>
                <a:ext uri="{FF2B5EF4-FFF2-40B4-BE49-F238E27FC236}">
                  <a16:creationId xmlns:a16="http://schemas.microsoft.com/office/drawing/2014/main" id="{DBA81921-4A4F-DC7A-2F47-3505594A5BD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1">
              <a:extLst>
                <a:ext uri="{FF2B5EF4-FFF2-40B4-BE49-F238E27FC236}">
                  <a16:creationId xmlns:a16="http://schemas.microsoft.com/office/drawing/2014/main" id="{F5E8E515-8622-3411-7356-E8004B08723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82;p31">
              <a:extLst>
                <a:ext uri="{FF2B5EF4-FFF2-40B4-BE49-F238E27FC236}">
                  <a16:creationId xmlns:a16="http://schemas.microsoft.com/office/drawing/2014/main" id="{029A05C5-40AD-F35B-7D5A-181ACA4B187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7" name="Google Shape;487;p31">
            <a:extLst>
              <a:ext uri="{FF2B5EF4-FFF2-40B4-BE49-F238E27FC236}">
                <a16:creationId xmlns:a16="http://schemas.microsoft.com/office/drawing/2014/main" id="{41D3D602-3A1C-1B68-7B00-25B0CF9CE19D}"/>
              </a:ext>
            </a:extLst>
          </p:cNvPr>
          <p:cNvGrpSpPr/>
          <p:nvPr/>
        </p:nvGrpSpPr>
        <p:grpSpPr>
          <a:xfrm>
            <a:off x="954914" y="-2818077"/>
            <a:ext cx="2516466" cy="942399"/>
            <a:chOff x="4754850" y="1600325"/>
            <a:chExt cx="3771900" cy="1412550"/>
          </a:xfrm>
        </p:grpSpPr>
        <p:sp>
          <p:nvSpPr>
            <p:cNvPr id="29" name="Google Shape;488;p31">
              <a:extLst>
                <a:ext uri="{FF2B5EF4-FFF2-40B4-BE49-F238E27FC236}">
                  <a16:creationId xmlns:a16="http://schemas.microsoft.com/office/drawing/2014/main" id="{310D9E30-7224-CB9E-7F00-A4D5351063D7}"/>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a:extLst>
                <a:ext uri="{FF2B5EF4-FFF2-40B4-BE49-F238E27FC236}">
                  <a16:creationId xmlns:a16="http://schemas.microsoft.com/office/drawing/2014/main" id="{19DCBAA0-E516-109C-FA55-7208EEBD7B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490;p31">
              <a:extLst>
                <a:ext uri="{FF2B5EF4-FFF2-40B4-BE49-F238E27FC236}">
                  <a16:creationId xmlns:a16="http://schemas.microsoft.com/office/drawing/2014/main" id="{906E191A-9369-263B-F85A-EDBBF958275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5" name="Google Shape;491;p31">
            <a:extLst>
              <a:ext uri="{FF2B5EF4-FFF2-40B4-BE49-F238E27FC236}">
                <a16:creationId xmlns:a16="http://schemas.microsoft.com/office/drawing/2014/main" id="{0818491D-93E6-1220-82B6-72792C941996}"/>
              </a:ext>
            </a:extLst>
          </p:cNvPr>
          <p:cNvGrpSpPr/>
          <p:nvPr/>
        </p:nvGrpSpPr>
        <p:grpSpPr>
          <a:xfrm>
            <a:off x="5523751" y="6550577"/>
            <a:ext cx="2516466" cy="942399"/>
            <a:chOff x="4754850" y="1600325"/>
            <a:chExt cx="3771900" cy="1412550"/>
          </a:xfrm>
        </p:grpSpPr>
        <p:sp>
          <p:nvSpPr>
            <p:cNvPr id="36" name="Google Shape;492;p31">
              <a:extLst>
                <a:ext uri="{FF2B5EF4-FFF2-40B4-BE49-F238E27FC236}">
                  <a16:creationId xmlns:a16="http://schemas.microsoft.com/office/drawing/2014/main" id="{ADCC532C-C765-247D-3D05-94C49392421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3;p31">
              <a:extLst>
                <a:ext uri="{FF2B5EF4-FFF2-40B4-BE49-F238E27FC236}">
                  <a16:creationId xmlns:a16="http://schemas.microsoft.com/office/drawing/2014/main" id="{D2A7089A-C583-ABAE-EF5B-B2F43C0CCAD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94;p31">
              <a:extLst>
                <a:ext uri="{FF2B5EF4-FFF2-40B4-BE49-F238E27FC236}">
                  <a16:creationId xmlns:a16="http://schemas.microsoft.com/office/drawing/2014/main" id="{534CA468-5E42-8AA8-4646-A36CEC507BC8}"/>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8C076A0F-047F-7E06-B493-B3B04B9DFF91}"/>
              </a:ext>
            </a:extLst>
          </p:cNvPr>
          <p:cNvPicPr>
            <a:picLocks noChangeAspect="1"/>
          </p:cNvPicPr>
          <p:nvPr/>
        </p:nvPicPr>
        <p:blipFill>
          <a:blip r:embed="rId6"/>
          <a:stretch>
            <a:fillRect/>
          </a:stretch>
        </p:blipFill>
        <p:spPr>
          <a:xfrm>
            <a:off x="726310" y="3923993"/>
            <a:ext cx="879765" cy="879765"/>
          </a:xfrm>
          <a:prstGeom prst="rect">
            <a:avLst/>
          </a:prstGeom>
        </p:spPr>
      </p:pic>
    </p:spTree>
    <p:extLst>
      <p:ext uri="{BB962C8B-B14F-4D97-AF65-F5344CB8AC3E}">
        <p14:creationId xmlns:p14="http://schemas.microsoft.com/office/powerpoint/2010/main" val="18958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sp>
        <p:nvSpPr>
          <p:cNvPr id="2" name="Google Shape;501;p31">
            <a:extLst>
              <a:ext uri="{FF2B5EF4-FFF2-40B4-BE49-F238E27FC236}">
                <a16:creationId xmlns:a16="http://schemas.microsoft.com/office/drawing/2014/main" id="{813FF968-05F2-8A4F-2B93-D9EB57F6B861}"/>
              </a:ext>
            </a:extLst>
          </p:cNvPr>
          <p:cNvSpPr txBox="1">
            <a:spLocks/>
          </p:cNvSpPr>
          <p:nvPr/>
        </p:nvSpPr>
        <p:spPr>
          <a:xfrm>
            <a:off x="1288834" y="5670483"/>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5" name="Google Shape;881;p41">
            <a:extLst>
              <a:ext uri="{FF2B5EF4-FFF2-40B4-BE49-F238E27FC236}">
                <a16:creationId xmlns:a16="http://schemas.microsoft.com/office/drawing/2014/main" id="{8D70796C-5BE8-3103-D658-F00FA4965200}"/>
              </a:ext>
            </a:extLst>
          </p:cNvPr>
          <p:cNvGraphicFramePr/>
          <p:nvPr>
            <p:extLst>
              <p:ext uri="{D42A27DB-BD31-4B8C-83A1-F6EECF244321}">
                <p14:modId xmlns:p14="http://schemas.microsoft.com/office/powerpoint/2010/main" val="1626548640"/>
              </p:ext>
            </p:extLst>
          </p:nvPr>
        </p:nvGraphicFramePr>
        <p:xfrm>
          <a:off x="820367" y="6035888"/>
          <a:ext cx="7706383" cy="3322320"/>
        </p:xfrm>
        <a:graphic>
          <a:graphicData uri="http://schemas.openxmlformats.org/drawingml/2006/table">
            <a:tbl>
              <a:tblPr>
                <a:noFill/>
                <a:tableStyleId>{562E1A82-3AC4-4348-A35F-1EB8413DC666}</a:tableStyleId>
              </a:tblPr>
              <a:tblGrid>
                <a:gridCol w="1454458">
                  <a:extLst>
                    <a:ext uri="{9D8B030D-6E8A-4147-A177-3AD203B41FA5}">
                      <a16:colId xmlns:a16="http://schemas.microsoft.com/office/drawing/2014/main" val="3385575187"/>
                    </a:ext>
                  </a:extLst>
                </a:gridCol>
                <a:gridCol w="6251925">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Tree>
    <p:extLst>
      <p:ext uri="{BB962C8B-B14F-4D97-AF65-F5344CB8AC3E}">
        <p14:creationId xmlns:p14="http://schemas.microsoft.com/office/powerpoint/2010/main" val="44950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674384885"/>
              </p:ext>
            </p:extLst>
          </p:nvPr>
        </p:nvGraphicFramePr>
        <p:xfrm>
          <a:off x="820367" y="1316405"/>
          <a:ext cx="7567938" cy="3322320"/>
        </p:xfrm>
        <a:graphic>
          <a:graphicData uri="http://schemas.openxmlformats.org/drawingml/2006/table">
            <a:tbl>
              <a:tblPr>
                <a:noFill/>
                <a:tableStyleId>{562E1A82-3AC4-4348-A35F-1EB8413DC666}</a:tableStyleId>
              </a:tblPr>
              <a:tblGrid>
                <a:gridCol w="1428329">
                  <a:extLst>
                    <a:ext uri="{9D8B030D-6E8A-4147-A177-3AD203B41FA5}">
                      <a16:colId xmlns:a16="http://schemas.microsoft.com/office/drawing/2014/main" val="3385575187"/>
                    </a:ext>
                  </a:extLst>
                </a:gridCol>
                <a:gridCol w="6139609">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grpSp>
        <p:nvGrpSpPr>
          <p:cNvPr id="14" name="Google Shape;479;p31">
            <a:extLst>
              <a:ext uri="{FF2B5EF4-FFF2-40B4-BE49-F238E27FC236}">
                <a16:creationId xmlns:a16="http://schemas.microsoft.com/office/drawing/2014/main" id="{814E95A8-538D-2D47-72DB-84390B2A6129}"/>
              </a:ext>
            </a:extLst>
          </p:cNvPr>
          <p:cNvGrpSpPr/>
          <p:nvPr/>
        </p:nvGrpSpPr>
        <p:grpSpPr>
          <a:xfrm>
            <a:off x="10618839" y="5873593"/>
            <a:ext cx="1052500" cy="394154"/>
            <a:chOff x="4754850" y="1600325"/>
            <a:chExt cx="3771900" cy="1412550"/>
          </a:xfrm>
        </p:grpSpPr>
        <p:sp>
          <p:nvSpPr>
            <p:cNvPr id="15" name="Google Shape;480;p31">
              <a:extLst>
                <a:ext uri="{FF2B5EF4-FFF2-40B4-BE49-F238E27FC236}">
                  <a16:creationId xmlns:a16="http://schemas.microsoft.com/office/drawing/2014/main" id="{5E3CDA42-8010-A58A-6839-F5EE117BA7D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1;p31">
              <a:extLst>
                <a:ext uri="{FF2B5EF4-FFF2-40B4-BE49-F238E27FC236}">
                  <a16:creationId xmlns:a16="http://schemas.microsoft.com/office/drawing/2014/main" id="{5146B59B-4182-3724-4A68-138D1F6FA8C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482;p31">
              <a:extLst>
                <a:ext uri="{FF2B5EF4-FFF2-40B4-BE49-F238E27FC236}">
                  <a16:creationId xmlns:a16="http://schemas.microsoft.com/office/drawing/2014/main" id="{8CE644D3-37A3-633D-0E8E-1B2E0272ECC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0" name="Google Shape;483;p31">
            <a:extLst>
              <a:ext uri="{FF2B5EF4-FFF2-40B4-BE49-F238E27FC236}">
                <a16:creationId xmlns:a16="http://schemas.microsoft.com/office/drawing/2014/main" id="{FB0C900A-0ED7-8957-4A95-277587DFAD04}"/>
              </a:ext>
            </a:extLst>
          </p:cNvPr>
          <p:cNvGrpSpPr/>
          <p:nvPr/>
        </p:nvGrpSpPr>
        <p:grpSpPr>
          <a:xfrm>
            <a:off x="-2998634" y="6242257"/>
            <a:ext cx="1052500" cy="394154"/>
            <a:chOff x="4754850" y="1600325"/>
            <a:chExt cx="3771900" cy="1412550"/>
          </a:xfrm>
        </p:grpSpPr>
        <p:sp>
          <p:nvSpPr>
            <p:cNvPr id="21" name="Google Shape;484;p31">
              <a:extLst>
                <a:ext uri="{FF2B5EF4-FFF2-40B4-BE49-F238E27FC236}">
                  <a16:creationId xmlns:a16="http://schemas.microsoft.com/office/drawing/2014/main" id="{6282EFB3-D852-5231-8A74-B646A77E2F9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1">
              <a:extLst>
                <a:ext uri="{FF2B5EF4-FFF2-40B4-BE49-F238E27FC236}">
                  <a16:creationId xmlns:a16="http://schemas.microsoft.com/office/drawing/2014/main" id="{7EB81C1C-9003-44EF-EEA5-13FD9DD9548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486;p31">
              <a:extLst>
                <a:ext uri="{FF2B5EF4-FFF2-40B4-BE49-F238E27FC236}">
                  <a16:creationId xmlns:a16="http://schemas.microsoft.com/office/drawing/2014/main" id="{2C9C4138-441E-51D0-D2F6-7B77D8604E6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5" name="Google Shape;487;p31">
            <a:extLst>
              <a:ext uri="{FF2B5EF4-FFF2-40B4-BE49-F238E27FC236}">
                <a16:creationId xmlns:a16="http://schemas.microsoft.com/office/drawing/2014/main" id="{F07B9C49-2449-ED16-FBA4-2E805327D33B}"/>
              </a:ext>
            </a:extLst>
          </p:cNvPr>
          <p:cNvGrpSpPr/>
          <p:nvPr/>
        </p:nvGrpSpPr>
        <p:grpSpPr>
          <a:xfrm>
            <a:off x="9699402" y="-1045726"/>
            <a:ext cx="1052500" cy="394154"/>
            <a:chOff x="4754850" y="1600325"/>
            <a:chExt cx="3771900" cy="1412550"/>
          </a:xfrm>
        </p:grpSpPr>
        <p:sp>
          <p:nvSpPr>
            <p:cNvPr id="26" name="Google Shape;488;p31">
              <a:extLst>
                <a:ext uri="{FF2B5EF4-FFF2-40B4-BE49-F238E27FC236}">
                  <a16:creationId xmlns:a16="http://schemas.microsoft.com/office/drawing/2014/main" id="{180EC0D6-E229-838F-E223-724B23E983E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1">
              <a:extLst>
                <a:ext uri="{FF2B5EF4-FFF2-40B4-BE49-F238E27FC236}">
                  <a16:creationId xmlns:a16="http://schemas.microsoft.com/office/drawing/2014/main" id="{7513A2E0-D590-CF6A-882B-76D60530C3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90;p31">
              <a:extLst>
                <a:ext uri="{FF2B5EF4-FFF2-40B4-BE49-F238E27FC236}">
                  <a16:creationId xmlns:a16="http://schemas.microsoft.com/office/drawing/2014/main" id="{85BD7729-F13F-5D13-A814-513BBF46667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1" name="Google Shape;491;p31">
            <a:extLst>
              <a:ext uri="{FF2B5EF4-FFF2-40B4-BE49-F238E27FC236}">
                <a16:creationId xmlns:a16="http://schemas.microsoft.com/office/drawing/2014/main" id="{F3DD50DA-B334-257C-2C61-48645B276C6D}"/>
              </a:ext>
            </a:extLst>
          </p:cNvPr>
          <p:cNvGrpSpPr/>
          <p:nvPr/>
        </p:nvGrpSpPr>
        <p:grpSpPr>
          <a:xfrm>
            <a:off x="-1664102" y="-2232948"/>
            <a:ext cx="1052500" cy="394154"/>
            <a:chOff x="4754850" y="1600325"/>
            <a:chExt cx="3771900" cy="1412550"/>
          </a:xfrm>
        </p:grpSpPr>
        <p:sp>
          <p:nvSpPr>
            <p:cNvPr id="33" name="Google Shape;492;p31">
              <a:extLst>
                <a:ext uri="{FF2B5EF4-FFF2-40B4-BE49-F238E27FC236}">
                  <a16:creationId xmlns:a16="http://schemas.microsoft.com/office/drawing/2014/main" id="{0B51CC23-2E1F-3D24-3688-AECEBBCF0EC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3;p31">
              <a:extLst>
                <a:ext uri="{FF2B5EF4-FFF2-40B4-BE49-F238E27FC236}">
                  <a16:creationId xmlns:a16="http://schemas.microsoft.com/office/drawing/2014/main" id="{87A10F1E-3FFD-080D-3754-E37212D69668}"/>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494;p31">
              <a:extLst>
                <a:ext uri="{FF2B5EF4-FFF2-40B4-BE49-F238E27FC236}">
                  <a16:creationId xmlns:a16="http://schemas.microsoft.com/office/drawing/2014/main" id="{CECA825D-BDF6-F644-83C4-AC06105E6247}"/>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aphicFrame>
        <p:nvGraphicFramePr>
          <p:cNvPr id="39" name="Google Shape;881;p41">
            <a:extLst>
              <a:ext uri="{FF2B5EF4-FFF2-40B4-BE49-F238E27FC236}">
                <a16:creationId xmlns:a16="http://schemas.microsoft.com/office/drawing/2014/main" id="{5A6A646C-8527-A702-0B8B-911EC5E8D890}"/>
              </a:ext>
            </a:extLst>
          </p:cNvPr>
          <p:cNvGraphicFramePr/>
          <p:nvPr>
            <p:extLst>
              <p:ext uri="{D42A27DB-BD31-4B8C-83A1-F6EECF244321}">
                <p14:modId xmlns:p14="http://schemas.microsoft.com/office/powerpoint/2010/main" val="3042422969"/>
              </p:ext>
            </p:extLst>
          </p:nvPr>
        </p:nvGraphicFramePr>
        <p:xfrm>
          <a:off x="11158734" y="1277245"/>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324868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4.4.2 Đăng xuất</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1977555904"/>
              </p:ext>
            </p:extLst>
          </p:nvPr>
        </p:nvGraphicFramePr>
        <p:xfrm>
          <a:off x="715350" y="1374046"/>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194617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4.4.3 Quên mật khẩu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236139916"/>
              </p:ext>
            </p:extLst>
          </p:nvPr>
        </p:nvGraphicFramePr>
        <p:xfrm>
          <a:off x="715100" y="1324070"/>
          <a:ext cx="7831750" cy="3352800"/>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Tiêu đề</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Quên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Mô tả</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quên mật khẩu và cần đặt lại mật khẩu mới.</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Tác nhân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Quản lý kho, nhân viên kho, nhân viên chăm sóc khách hàng.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Điều kiện kích hoạt</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muốn đặt lại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Tiền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đã có tài khoản trong hệ thống.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Hậu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khôi phục mật khẩu thành công và có thể đăng nhập vào tài khoản.</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chính</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	Người dùng chọn chức năng quên mật khẩu từ màn hình đăng nhập.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2.	Hệ thống yêu cầu nhập email đã đăng ký tài khoản.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3.	Người dùng nhập email đã đăng ký tài khoản và nhấn nút Gửi mã.</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4.	Hệ thống kiểm tra email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5.	Nếu địa chỉ email hợp lệ, hệ thống sẽ gửi email chứa mã OTP tới địa chỉ email đó và yêu cầu người dùng nhập mã OTP.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6.	Người dùng nhập mã OTP và nhấn nút Xác nhận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7.	Hệ thống kiểm tra mã OTP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8.	Nếu mã OTP hợp lệ, hệ thống yêu cầu nhập mật khẩu mới.</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9.	Người dùng nhập mật khẩu mới và nhấn nút đổi mật khẩu.</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10.	 Hệ thống lưu mật khẩu mới vào cơ sở dữ liệu và quay trở lại màn hình đăng nhập.</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ngoại lệ</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Email nhập vào không có trong hệ thống hoặc email không đúng định dạng</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Mã OTP không chính xác.</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Hệ thống bị lỗi không gửi được mã OTP</a:t>
                      </a:r>
                      <a:endParaRPr lang="en-US" sz="10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9483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226102" y="671843"/>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4.4.4 Quản lý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893180016"/>
              </p:ext>
            </p:extLst>
          </p:nvPr>
        </p:nvGraphicFramePr>
        <p:xfrm>
          <a:off x="466149" y="1047248"/>
          <a:ext cx="8235399" cy="367588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sản phẩm của hệ thống quản lý kho hàng điện thoại theo mã IMEI.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tìm kiếm thông tin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Tiếp theo Quản lý kho có thể thực hiện các hành động sau:</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Thêm sản phẩm mới vào kho hàng bằng cách nhập thông tin sản phẩm, bao gồm mã IMEI, tên sản phẩm, giá, số lượng, nhà sản xuất, mô tả.</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Sửa thông tin sản phẩm hiện có trong kho hàng bằng cách chọn sản phẩm cần sửa, sau đó thay đổi thông tin sản phẩm và lưu lại.</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Xóa sản phẩm khỏi kho hàng bằng cách chọn sản phẩm cần xóa và xác nhận.</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Tìm kiếm sản phẩm theo mã IMEI hoặc tên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30157"/>
            <a:ext cx="997539" cy="997539"/>
          </a:xfrm>
          <a:prstGeom prst="rect">
            <a:avLst/>
          </a:prstGeom>
        </p:spPr>
      </p:pic>
    </p:spTree>
    <p:extLst>
      <p:ext uri="{BB962C8B-B14F-4D97-AF65-F5344CB8AC3E}">
        <p14:creationId xmlns:p14="http://schemas.microsoft.com/office/powerpoint/2010/main" val="88203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4.4.5 Quản lý thuộc tính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157840020"/>
              </p:ext>
            </p:extLst>
          </p:nvPr>
        </p:nvGraphicFramePr>
        <p:xfrm>
          <a:off x="466149" y="989192"/>
          <a:ext cx="8235399" cy="385876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thuộc tính sản phẩm bao gồm quản lý dung lượng RAM, ROM, thương hiệu, màu sắc, hệ điều hành, xuất xứ, ...</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các thuộc tính của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 Nhân viên quản lý kho hàng chọn sản phẩm cần quản lý và chọn chức năng "Quản lý cấu hình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Hệ thống hiển thị thông tin thuộc tính của sản phẩm. Quản lý kho có thể thực hiện các hành động sau: </a:t>
                      </a:r>
                      <a:endParaRPr lang="en-US" sz="1200">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Lựa chọn thuộc tính muốn thêm, sửa, hoặc xóa.</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Thêm thông tin thuộc tính phù hợp với sản phẩm hiện có trong kho bao gồm thương hiệu, xuất xứ, hệ điều hành, ram, rom, màu sắc.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Sửa thông tin cấu hình sản phẩm hiện có bằng cách chọn thông tin thuộc tính và thay đổi giá trị, sau đó lưu lại.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Xóa thông tin thuộc tính sản phẩm khỏi sản phẩm bằng cách chọn thông tin thuộc tính cần xóa và xác nhận.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780706" y="1577963"/>
            <a:ext cx="750495" cy="750495"/>
          </a:xfrm>
          <a:prstGeom prst="rect">
            <a:avLst/>
          </a:prstGeom>
        </p:spPr>
      </p:pic>
    </p:spTree>
    <p:extLst>
      <p:ext uri="{BB962C8B-B14F-4D97-AF65-F5344CB8AC3E}">
        <p14:creationId xmlns:p14="http://schemas.microsoft.com/office/powerpoint/2010/main" val="236343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4.4.6 Quản lý khu vực kho</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603394017"/>
              </p:ext>
            </p:extLst>
          </p:nvPr>
        </p:nvGraphicFramePr>
        <p:xfrm>
          <a:off x="715100" y="1324070"/>
          <a:ext cx="7831750" cy="338086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chỉnh sửa, xoá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khu vực kho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thêm khu vực kho và nhập thông tin khu vực kho bao gồm: tên khu vực kho, ghi chú.</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nhấn tạo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thông tin khu vực kho có hợp lệ không</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Nếu hợp lệ thì hệ thống thêm khu vực kho vào cơ sở dữ liệu</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chỉnh sửa thông tin khu vực kho.</a:t>
                      </a:r>
                    </a:p>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xóa khu vực kho.</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46438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4.4.7 Quản lý nhà cung cấp</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37298456"/>
              </p:ext>
            </p:extLst>
          </p:nvPr>
        </p:nvGraphicFramePr>
        <p:xfrm>
          <a:off x="715100" y="1382126"/>
          <a:ext cx="7831750" cy="278650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nhà cung cấp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nhà cung cấp.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chỉnh sửa hoặc xoá nhà cung cấp và cập nhật thông tin về tên nhà cung cấp.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72121"/>
            <a:ext cx="997539" cy="997539"/>
          </a:xfrm>
          <a:prstGeom prst="rect">
            <a:avLst/>
          </a:prstGeom>
        </p:spPr>
      </p:pic>
    </p:spTree>
    <p:extLst>
      <p:ext uri="{BB962C8B-B14F-4D97-AF65-F5344CB8AC3E}">
        <p14:creationId xmlns:p14="http://schemas.microsoft.com/office/powerpoint/2010/main" val="120341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KẾ HOẠCH THỰC HIỆN</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bảng phân công công việc của nhóm và bảng nhiệm vụ đề ra cùng với tiến độ hoàn thành của bài báo cáo theo từng tuần.</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515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4.4.8 Quản lý khách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388447766"/>
              </p:ext>
            </p:extLst>
          </p:nvPr>
        </p:nvGraphicFramePr>
        <p:xfrm>
          <a:off x="715100" y="1382126"/>
          <a:ext cx="7831750" cy="325894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chức năng 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khách hàng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khách hàng và nhập thông tin tên khách hàng, số điện thoại, địa chỉ hoặc chỉnh sửa thông tin, xóa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tính hợp lệ thông tin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Nếu hợp lệ hệ thống lưu thông tin của khách hàng.</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010400" y="954223"/>
            <a:ext cx="1315437" cy="1315437"/>
          </a:xfrm>
          <a:prstGeom prst="rect">
            <a:avLst/>
          </a:prstGeom>
        </p:spPr>
      </p:pic>
    </p:spTree>
    <p:extLst>
      <p:ext uri="{BB962C8B-B14F-4D97-AF65-F5344CB8AC3E}">
        <p14:creationId xmlns:p14="http://schemas.microsoft.com/office/powerpoint/2010/main" val="16298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4.4.9 Quản lý nhập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974030093"/>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nhập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nhập hàng hóa vào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nhập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nhập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nhập.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nhập và nhập thông tin về sản phẩm, số lượng, giá nhập, ngày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991741" y="1436017"/>
            <a:ext cx="997539" cy="997539"/>
          </a:xfrm>
          <a:prstGeom prst="rect">
            <a:avLst/>
          </a:prstGeom>
        </p:spPr>
      </p:pic>
    </p:spTree>
    <p:extLst>
      <p:ext uri="{BB962C8B-B14F-4D97-AF65-F5344CB8AC3E}">
        <p14:creationId xmlns:p14="http://schemas.microsoft.com/office/powerpoint/2010/main" val="325950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4.4.10 Quản lý xuất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904776096"/>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xuất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xuất hàng hoá ra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xuất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xuất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xuất.</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xuất và nhập thông tin về sản phẩm, số lượng, giá xuất, ngày xuất.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xuất.</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410540" y="1436017"/>
            <a:ext cx="915297" cy="915297"/>
          </a:xfrm>
          <a:prstGeom prst="rect">
            <a:avLst/>
          </a:prstGeom>
        </p:spPr>
      </p:pic>
    </p:spTree>
    <p:extLst>
      <p:ext uri="{BB962C8B-B14F-4D97-AF65-F5344CB8AC3E}">
        <p14:creationId xmlns:p14="http://schemas.microsoft.com/office/powerpoint/2010/main" val="284613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4.4.11 Thay đổi thông tin cá nhân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968635373"/>
              </p:ext>
            </p:extLst>
          </p:nvPr>
        </p:nvGraphicFramePr>
        <p:xfrm>
          <a:off x="715100" y="1382126"/>
          <a:ext cx="7831750" cy="298462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Thay đổi thông tin cá nhân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thay đổi thông tin cá nhân, chỉnh sửa mật khẩu tài khoản của mình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quản lý thông tin cá nhân của mình.</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 nhân, mật khẩu mới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chọn chức năng chỉnh sửa thông tin cá nhân.</a:t>
                      </a:r>
                      <a:endParaRPr lang="en-US" sz="1200">
                        <a:effectLst/>
                        <a:latin typeface="Oswald Light" pitchFamily="2" charset="0"/>
                        <a:ea typeface="Calibri" panose="020F0502020204030204" pitchFamily="34" charset="0"/>
                      </a:endParaRPr>
                    </a:p>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nhập thông tin cá nhân muốn thay đổi, bao gồm: </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Họ tên</a:t>
                      </a:r>
                      <a:r>
                        <a:rPr lang="en-US" sz="1200" u="none" strike="noStrike">
                          <a:effectLst/>
                          <a:latin typeface="Oswald Light" pitchFamily="2" charset="0"/>
                          <a:ea typeface="Calibri" panose="020F0502020204030204" pitchFamily="34" charset="0"/>
                        </a:rPr>
                        <a:t>, s</a:t>
                      </a:r>
                      <a:r>
                        <a:rPr lang="en-US" sz="1200" u="none" strike="noStrike">
                          <a:effectLst/>
                          <a:latin typeface="Oswald Light" pitchFamily="2" charset="0"/>
                          <a:ea typeface="Times New Roman" panose="02020603050405020304" pitchFamily="18" charset="0"/>
                        </a:rPr>
                        <a:t>ố điện thoại</a:t>
                      </a:r>
                      <a:r>
                        <a:rPr lang="en-US" sz="1200" u="none" strike="noStrike">
                          <a:effectLst/>
                          <a:latin typeface="Oswald Light" pitchFamily="2" charset="0"/>
                          <a:ea typeface="Calibri" panose="020F0502020204030204" pitchFamily="34" charset="0"/>
                        </a:rPr>
                        <a:t>, đ</a:t>
                      </a:r>
                      <a:r>
                        <a:rPr lang="en-US" sz="1200" u="none" strike="noStrike">
                          <a:effectLst/>
                          <a:latin typeface="Oswald Light" pitchFamily="2" charset="0"/>
                          <a:ea typeface="Times New Roman" panose="02020603050405020304" pitchFamily="18" charset="0"/>
                        </a:rPr>
                        <a:t>ịa chỉ</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email</a:t>
                      </a:r>
                      <a:r>
                        <a:rPr lang="en-US" sz="1200" u="none" strike="noStrike">
                          <a:effectLst/>
                          <a:latin typeface="Oswald Light" pitchFamily="2" charset="0"/>
                          <a:ea typeface="Calibri" panose="020F0502020204030204" pitchFamily="34" charset="0"/>
                        </a:rPr>
                        <a:t>, mậ</a:t>
                      </a:r>
                      <a:r>
                        <a:rPr lang="en-US" sz="1200" u="none" strike="noStrike">
                          <a:effectLst/>
                          <a:latin typeface="Oswald Light" pitchFamily="2" charset="0"/>
                          <a:ea typeface="Times New Roman" panose="02020603050405020304" pitchFamily="18" charset="0"/>
                        </a:rPr>
                        <a:t>t khẩu đăng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127084" y="2319348"/>
            <a:ext cx="1110181" cy="1110181"/>
          </a:xfrm>
          <a:prstGeom prst="rect">
            <a:avLst/>
          </a:prstGeom>
        </p:spPr>
      </p:pic>
    </p:spTree>
    <p:extLst>
      <p:ext uri="{BB962C8B-B14F-4D97-AF65-F5344CB8AC3E}">
        <p14:creationId xmlns:p14="http://schemas.microsoft.com/office/powerpoint/2010/main" val="3865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4.4.12 Quản lý dịch vụ</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148569562"/>
              </p:ext>
            </p:extLst>
          </p:nvPr>
        </p:nvGraphicFramePr>
        <p:xfrm>
          <a:off x="715100" y="1382126"/>
          <a:ext cx="7831750" cy="289318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dịch vụ</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xử lý các yêu cầu của khách hàng như bảo hành, đổi, trả của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các xử lý về bảo hành, đổi, trả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1.	Người dùng chọn chức năng quản lý dịch vụ.</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2.	Người dùng tìm kiếm thông tin sản phẩm theo mã Imei.</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3.	Xác nhận trạng thái của sản phẩm muốn bảo hành, đổi, trả.</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4.	Lập phiếu bảo hành, đổi, trả sản phẩm.</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1499403"/>
            <a:ext cx="1110181" cy="1110181"/>
          </a:xfrm>
          <a:prstGeom prst="rect">
            <a:avLst/>
          </a:prstGeom>
        </p:spPr>
      </p:pic>
    </p:spTree>
    <p:extLst>
      <p:ext uri="{BB962C8B-B14F-4D97-AF65-F5344CB8AC3E}">
        <p14:creationId xmlns:p14="http://schemas.microsoft.com/office/powerpoint/2010/main" val="11192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4.4.13 Quản lý kiểm kê kho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767599213"/>
              </p:ext>
            </p:extLst>
          </p:nvPr>
        </p:nvGraphicFramePr>
        <p:xfrm>
          <a:off x="715100" y="1382126"/>
          <a:ext cx="7831750" cy="271030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kiểm kê kho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kiểm kê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6" indent="-228600" algn="just">
                        <a:lnSpc>
                          <a:spcPct val="150000"/>
                        </a:lnSpc>
                        <a:spcBef>
                          <a:spcPts val="0"/>
                        </a:spcBef>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kiểm kê kho hàng.</a:t>
                      </a:r>
                      <a:endParaRPr lang="en-US" sz="1200" u="none" strike="noStrike">
                        <a:effectLst/>
                        <a:latin typeface="Oswald Light" pitchFamily="2" charset="0"/>
                        <a:ea typeface="Calibri" panose="020F0502020204030204" pitchFamily="34" charset="0"/>
                      </a:endParaRPr>
                    </a:p>
                    <a:p>
                      <a:pPr marL="182880" lvl="6" indent="-228600" algn="just">
                        <a:lnSpc>
                          <a:spcPct val="150000"/>
                        </a:lnSpc>
                        <a:spcBef>
                          <a:spcPts val="0"/>
                        </a:spcBef>
                        <a:spcAft>
                          <a:spcPts val="800"/>
                        </a:spcAft>
                        <a:buFont typeface="+mj-lt"/>
                        <a:buAutoNum type="arabicPeriod"/>
                      </a:pPr>
                      <a:r>
                        <a:rPr lang="en-US" sz="1200" u="none" strike="noStrike">
                          <a:effectLst/>
                          <a:latin typeface="Oswald Light" pitchFamily="2" charset="0"/>
                          <a:ea typeface="Times New Roman" panose="02020603050405020304" pitchFamily="18" charset="0"/>
                        </a:rPr>
                        <a:t>Người dùng nhập thông tin về sản phẩm, số lượng kiểm kê, ngày kiểm kê.</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2416790"/>
            <a:ext cx="1110181" cy="1110181"/>
          </a:xfrm>
          <a:prstGeom prst="rect">
            <a:avLst/>
          </a:prstGeom>
        </p:spPr>
      </p:pic>
    </p:spTree>
    <p:extLst>
      <p:ext uri="{BB962C8B-B14F-4D97-AF65-F5344CB8AC3E}">
        <p14:creationId xmlns:p14="http://schemas.microsoft.com/office/powerpoint/2010/main" val="138171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4.4.14 Quản lý nhân viên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205255890"/>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tài khoản có quyền thực hiện chức năng 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nhân viên”.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xóa, chỉnh sửa thông tin nhân viên. </a:t>
                      </a:r>
                      <a:endParaRPr lang="en-US" sz="1200" u="none" strike="noStrike">
                        <a:effectLst/>
                        <a:latin typeface="Oswald Light" pitchFamily="2" charset="0"/>
                        <a:ea typeface="Calibri" panose="020F0502020204030204" pitchFamily="34" charset="0"/>
                      </a:endParaRPr>
                    </a:p>
                    <a:p>
                      <a:pPr marL="182880" lvl="0" indent="-342900">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nhân viên hợp lệ thì sẽ được cập nhật trên hệ thống, ngược lại sẽ thông báo cho quản lý kho để chỉnh sửa lại thông tin cho phù hợp.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040000" y="1382127"/>
            <a:ext cx="838560" cy="838560"/>
          </a:xfrm>
          <a:prstGeom prst="rect">
            <a:avLst/>
          </a:prstGeom>
        </p:spPr>
      </p:pic>
    </p:spTree>
    <p:extLst>
      <p:ext uri="{BB962C8B-B14F-4D97-AF65-F5344CB8AC3E}">
        <p14:creationId xmlns:p14="http://schemas.microsoft.com/office/powerpoint/2010/main" val="307557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4.4.15 Quản lý tài khoản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066043775"/>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các tài khoản và mật khẩu của nhân viên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tài khoản của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Tài khoản của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chỉnh sửa, xóa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tài khoản hợp lệ thì sẽ được cập nhật trên hệ thống, ngược lại sẽ thông báo cho quản lý kho để chỉnh sửa lại thông tin cho phù hợp,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157618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4.4.16 Quản lý doanh thu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26697854"/>
              </p:ext>
            </p:extLst>
          </p:nvPr>
        </p:nvGraphicFramePr>
        <p:xfrm>
          <a:off x="454300" y="1074218"/>
          <a:ext cx="8235399" cy="3637534"/>
        </p:xfrm>
        <a:graphic>
          <a:graphicData uri="http://schemas.openxmlformats.org/drawingml/2006/table">
            <a:tbl>
              <a:tblPr>
                <a:noFill/>
                <a:tableStyleId>{562E1A82-3AC4-4348-A35F-1EB8413DC666}</a:tableStyleId>
              </a:tblPr>
              <a:tblGrid>
                <a:gridCol w="772101">
                  <a:extLst>
                    <a:ext uri="{9D8B030D-6E8A-4147-A177-3AD203B41FA5}">
                      <a16:colId xmlns:a16="http://schemas.microsoft.com/office/drawing/2014/main" val="3385575187"/>
                    </a:ext>
                  </a:extLst>
                </a:gridCol>
                <a:gridCol w="7463298">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Quảm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giám sát và phân tích doanh thu của các sản phẩm điện thoại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muốn thống kê, quan sát doanh thu của các sản phẩm có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Tác nhân đã đăng nhập vào hệ thống với nhóm quyền được thao tác trên chức năng “Quản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chọn chức năng "Quản lý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danh sách các sản phẩm điện thoại và tổng doanh thu của từng sản phẩm.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xem chi tiết doanh thu của từng sản phẩm bằng cách chọn sản phẩm cần xem.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biểu đồ thống kê doanh thu của sản phẩm theo thời gian (tháng, quý, năm).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phân tích hiệu quả của các chiến dịch bán hàng bằng cách so sánh doanh thu trước và sau khi thực hiện chiến dịch.</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xác định sản phẩm bán chạy nhất trong kho và đưa ra các quyết định về sản xuất và quảng cáo để tăng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quản lý và phân tích lợi nhuận của từng sản phẩm bằng cách tính toán lợi nhuận từng sản phẩm dựa trên chi phí sản xuất và chi phí khác.</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spcAft>
                          <a:spcPts val="800"/>
                        </a:spcAft>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lưu lại các báo cáo doanh thu để sử dụng cho mục đích phân tích và quản lý trong tương lai.</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799631" y="1095164"/>
            <a:ext cx="750495" cy="750495"/>
          </a:xfrm>
          <a:prstGeom prst="rect">
            <a:avLst/>
          </a:prstGeom>
        </p:spPr>
      </p:pic>
    </p:spTree>
    <p:extLst>
      <p:ext uri="{BB962C8B-B14F-4D97-AF65-F5344CB8AC3E}">
        <p14:creationId xmlns:p14="http://schemas.microsoft.com/office/powerpoint/2010/main" val="88049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240482423"/>
              </p:ext>
            </p:extLst>
          </p:nvPr>
        </p:nvGraphicFramePr>
        <p:xfrm>
          <a:off x="715100" y="1382126"/>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272744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732200" y="678201"/>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phân công công việc</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3683643189"/>
              </p:ext>
            </p:extLst>
          </p:nvPr>
        </p:nvGraphicFramePr>
        <p:xfrm>
          <a:off x="474350" y="1364001"/>
          <a:ext cx="8195300" cy="3324919"/>
        </p:xfrm>
        <a:graphic>
          <a:graphicData uri="http://schemas.openxmlformats.org/drawingml/2006/table">
            <a:tbl>
              <a:tblPr>
                <a:noFill/>
                <a:tableStyleId>{562E1A82-3AC4-4348-A35F-1EB8413DC666}</a:tableStyleId>
              </a:tblPr>
              <a:tblGrid>
                <a:gridCol w="560062">
                  <a:extLst>
                    <a:ext uri="{9D8B030D-6E8A-4147-A177-3AD203B41FA5}">
                      <a16:colId xmlns:a16="http://schemas.microsoft.com/office/drawing/2014/main" val="3385575187"/>
                    </a:ext>
                  </a:extLst>
                </a:gridCol>
                <a:gridCol w="1483458">
                  <a:extLst>
                    <a:ext uri="{9D8B030D-6E8A-4147-A177-3AD203B41FA5}">
                      <a16:colId xmlns:a16="http://schemas.microsoft.com/office/drawing/2014/main" val="20000"/>
                    </a:ext>
                  </a:extLst>
                </a:gridCol>
                <a:gridCol w="5450740">
                  <a:extLst>
                    <a:ext uri="{9D8B030D-6E8A-4147-A177-3AD203B41FA5}">
                      <a16:colId xmlns:a16="http://schemas.microsoft.com/office/drawing/2014/main" val="20001"/>
                    </a:ext>
                  </a:extLst>
                </a:gridCol>
                <a:gridCol w="701040">
                  <a:extLst>
                    <a:ext uri="{9D8B030D-6E8A-4147-A177-3AD203B41FA5}">
                      <a16:colId xmlns:a16="http://schemas.microsoft.com/office/drawing/2014/main" val="20002"/>
                    </a:ext>
                  </a:extLst>
                </a:gridCol>
              </a:tblGrid>
              <a:tr h="228465">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STT</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Họ và tên</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Công việc</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Ghi chú</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1</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Đinh Ngọc Ân</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Phân tích thiết kế yêu cầu, thiết kế mô hình dữ liệu quan hệ (RDM),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2</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Hoàng Gia Bảo</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cơ sở dữ liệu (database),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249">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3</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Đỗ Nam Công Chính</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Usecase, thiết kế sơ đồ luồng dữ liệu (DFD), thiết kế giao diện người dùng.</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56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4</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Vũ Trung Hiếu</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chức năng kinh doanh (BFD), thiết kế sơ đồ luồng dữ liệu (DFD), kiểm thử.</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5</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Trần Nhật Sinh</a:t>
                      </a:r>
                      <a:endParaRPr lang="en-US" sz="1100" b="1">
                        <a:effectLst/>
                        <a:latin typeface="Oswald Light" pitchFamily="2" charset="0"/>
                        <a:ea typeface="Calibri" panose="020F0502020204030204" pitchFamily="34" charset="0"/>
                      </a:endParaRPr>
                    </a:p>
                  </a:txBody>
                  <a:tcPr marL="91425" marR="91425" marT="68575" marB="68575"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mối quan hệ thực thể (ERD),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2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grpSp>
        <p:nvGrpSpPr>
          <p:cNvPr id="3" name="Google Shape;515;p32">
            <a:extLst>
              <a:ext uri="{FF2B5EF4-FFF2-40B4-BE49-F238E27FC236}">
                <a16:creationId xmlns:a16="http://schemas.microsoft.com/office/drawing/2014/main" id="{232B9430-9C47-31E0-8819-3D9139BCD5A2}"/>
              </a:ext>
            </a:extLst>
          </p:cNvPr>
          <p:cNvGrpSpPr/>
          <p:nvPr/>
        </p:nvGrpSpPr>
        <p:grpSpPr>
          <a:xfrm rot="14085172">
            <a:off x="4003992" y="-3220811"/>
            <a:ext cx="1516184" cy="144401"/>
            <a:chOff x="4572050" y="100025"/>
            <a:chExt cx="3657590" cy="348347"/>
          </a:xfrm>
        </p:grpSpPr>
        <p:sp>
          <p:nvSpPr>
            <p:cNvPr id="4" name="Google Shape;516;p32">
              <a:extLst>
                <a:ext uri="{FF2B5EF4-FFF2-40B4-BE49-F238E27FC236}">
                  <a16:creationId xmlns:a16="http://schemas.microsoft.com/office/drawing/2014/main" id="{F17ADEAB-AA5F-5D99-E24F-845267BF972F}"/>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7;p32">
              <a:extLst>
                <a:ext uri="{FF2B5EF4-FFF2-40B4-BE49-F238E27FC236}">
                  <a16:creationId xmlns:a16="http://schemas.microsoft.com/office/drawing/2014/main" id="{A42C0976-AB4B-5193-5758-C8E1C4C5A38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CEB34616-AC01-7FBC-1434-5DA0C83C04B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5FE85F2D-7A4E-93DC-4F4F-83DBA3DA4B78}"/>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1B6053B7-1D1B-A468-5F07-6DC9C96F7138}"/>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1;p32">
              <a:extLst>
                <a:ext uri="{FF2B5EF4-FFF2-40B4-BE49-F238E27FC236}">
                  <a16:creationId xmlns:a16="http://schemas.microsoft.com/office/drawing/2014/main" id="{3F1BAF6F-472B-C314-C202-25A549CF9DBB}"/>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2;p32">
              <a:extLst>
                <a:ext uri="{FF2B5EF4-FFF2-40B4-BE49-F238E27FC236}">
                  <a16:creationId xmlns:a16="http://schemas.microsoft.com/office/drawing/2014/main" id="{71E714F1-388B-DB9C-AB77-4A97F1A1CAF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3;p32">
              <a:extLst>
                <a:ext uri="{FF2B5EF4-FFF2-40B4-BE49-F238E27FC236}">
                  <a16:creationId xmlns:a16="http://schemas.microsoft.com/office/drawing/2014/main" id="{104B4C9F-2C7F-807E-4757-BA34636B7EC3}"/>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4;p32">
              <a:extLst>
                <a:ext uri="{FF2B5EF4-FFF2-40B4-BE49-F238E27FC236}">
                  <a16:creationId xmlns:a16="http://schemas.microsoft.com/office/drawing/2014/main" id="{678B7559-BDC5-9B42-0F0A-4CB985C465BA}"/>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p32">
              <a:extLst>
                <a:ext uri="{FF2B5EF4-FFF2-40B4-BE49-F238E27FC236}">
                  <a16:creationId xmlns:a16="http://schemas.microsoft.com/office/drawing/2014/main" id="{FE8FE90C-089A-405C-4855-8BFEE1F8BB7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2">
              <a:extLst>
                <a:ext uri="{FF2B5EF4-FFF2-40B4-BE49-F238E27FC236}">
                  <a16:creationId xmlns:a16="http://schemas.microsoft.com/office/drawing/2014/main" id="{A6E48985-E8D8-00E6-7778-482257FE4FD4}"/>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p32">
              <a:extLst>
                <a:ext uri="{FF2B5EF4-FFF2-40B4-BE49-F238E27FC236}">
                  <a16:creationId xmlns:a16="http://schemas.microsoft.com/office/drawing/2014/main" id="{3383A376-C912-8DBF-9A2C-8A26B15FBECC}"/>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28;p32">
            <a:extLst>
              <a:ext uri="{FF2B5EF4-FFF2-40B4-BE49-F238E27FC236}">
                <a16:creationId xmlns:a16="http://schemas.microsoft.com/office/drawing/2014/main" id="{C3D2710E-BD13-2D55-1762-99145DD35C90}"/>
              </a:ext>
            </a:extLst>
          </p:cNvPr>
          <p:cNvGrpSpPr/>
          <p:nvPr/>
        </p:nvGrpSpPr>
        <p:grpSpPr>
          <a:xfrm rot="8685172">
            <a:off x="6111671" y="-2173608"/>
            <a:ext cx="250167" cy="568569"/>
            <a:chOff x="3724575" y="3497700"/>
            <a:chExt cx="603495" cy="1371596"/>
          </a:xfrm>
        </p:grpSpPr>
        <p:sp>
          <p:nvSpPr>
            <p:cNvPr id="21" name="Google Shape;529;p32">
              <a:extLst>
                <a:ext uri="{FF2B5EF4-FFF2-40B4-BE49-F238E27FC236}">
                  <a16:creationId xmlns:a16="http://schemas.microsoft.com/office/drawing/2014/main" id="{1027951E-213A-0620-D532-1401D09A2EF3}"/>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0;p32">
              <a:extLst>
                <a:ext uri="{FF2B5EF4-FFF2-40B4-BE49-F238E27FC236}">
                  <a16:creationId xmlns:a16="http://schemas.microsoft.com/office/drawing/2014/main" id="{4A8657B8-D213-6D9D-CD41-A81CC1CD44B7}"/>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1;p32">
              <a:extLst>
                <a:ext uri="{FF2B5EF4-FFF2-40B4-BE49-F238E27FC236}">
                  <a16:creationId xmlns:a16="http://schemas.microsoft.com/office/drawing/2014/main" id="{A8792769-0513-76D2-62DC-DA449B185DA0}"/>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p32">
              <a:extLst>
                <a:ext uri="{FF2B5EF4-FFF2-40B4-BE49-F238E27FC236}">
                  <a16:creationId xmlns:a16="http://schemas.microsoft.com/office/drawing/2014/main" id="{22265E8E-750C-8688-2AD6-716C0EAD63F8}"/>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3;p32">
              <a:extLst>
                <a:ext uri="{FF2B5EF4-FFF2-40B4-BE49-F238E27FC236}">
                  <a16:creationId xmlns:a16="http://schemas.microsoft.com/office/drawing/2014/main" id="{A981D237-8FFF-0713-CE64-FB04D49A88E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4;p32">
              <a:extLst>
                <a:ext uri="{FF2B5EF4-FFF2-40B4-BE49-F238E27FC236}">
                  <a16:creationId xmlns:a16="http://schemas.microsoft.com/office/drawing/2014/main" id="{B7453EBD-1733-2F0C-E7A0-F6682A10F2A6}"/>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01;p31">
            <a:extLst>
              <a:ext uri="{FF2B5EF4-FFF2-40B4-BE49-F238E27FC236}">
                <a16:creationId xmlns:a16="http://schemas.microsoft.com/office/drawing/2014/main" id="{7C26C04A-639F-8043-A372-37A2A0DA4B83}"/>
              </a:ext>
            </a:extLst>
          </p:cNvPr>
          <p:cNvSpPr txBox="1">
            <a:spLocks/>
          </p:cNvSpPr>
          <p:nvPr/>
        </p:nvSpPr>
        <p:spPr>
          <a:xfrm>
            <a:off x="1288834" y="5566545"/>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graphicFrame>
        <p:nvGraphicFramePr>
          <p:cNvPr id="31" name="Google Shape;881;p41">
            <a:extLst>
              <a:ext uri="{FF2B5EF4-FFF2-40B4-BE49-F238E27FC236}">
                <a16:creationId xmlns:a16="http://schemas.microsoft.com/office/drawing/2014/main" id="{335384D2-AC21-D333-B4EE-B84E1C56661F}"/>
              </a:ext>
            </a:extLst>
          </p:cNvPr>
          <p:cNvGraphicFramePr/>
          <p:nvPr>
            <p:extLst>
              <p:ext uri="{D42A27DB-BD31-4B8C-83A1-F6EECF244321}">
                <p14:modId xmlns:p14="http://schemas.microsoft.com/office/powerpoint/2010/main" val="428025792"/>
              </p:ext>
            </p:extLst>
          </p:nvPr>
        </p:nvGraphicFramePr>
        <p:xfrm>
          <a:off x="715100" y="5997671"/>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486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THIẾT KẾ DỮ LIỆU</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Thiết kế ERD, chuyển sang mô hình dữ liệu quan hệ, thiết kế cơ sở dữ liệu.</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7" name="Google Shape;655;p35">
            <a:extLst>
              <a:ext uri="{FF2B5EF4-FFF2-40B4-BE49-F238E27FC236}">
                <a16:creationId xmlns:a16="http://schemas.microsoft.com/office/drawing/2014/main" id="{68D5F09F-9847-030A-574F-C3E5FBA49223}"/>
              </a:ext>
            </a:extLst>
          </p:cNvPr>
          <p:cNvGrpSpPr/>
          <p:nvPr/>
        </p:nvGrpSpPr>
        <p:grpSpPr>
          <a:xfrm>
            <a:off x="-2414271" y="-3158611"/>
            <a:ext cx="1226879" cy="1648627"/>
            <a:chOff x="715400" y="1491999"/>
            <a:chExt cx="2418600" cy="3024926"/>
          </a:xfrm>
        </p:grpSpPr>
        <p:sp>
          <p:nvSpPr>
            <p:cNvPr id="8" name="Google Shape;656;p35">
              <a:extLst>
                <a:ext uri="{FF2B5EF4-FFF2-40B4-BE49-F238E27FC236}">
                  <a16:creationId xmlns:a16="http://schemas.microsoft.com/office/drawing/2014/main" id="{EA99F228-AC6B-8BA6-189D-87A41A0538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57;p35">
              <a:extLst>
                <a:ext uri="{FF2B5EF4-FFF2-40B4-BE49-F238E27FC236}">
                  <a16:creationId xmlns:a16="http://schemas.microsoft.com/office/drawing/2014/main" id="{372B9D5F-CDFD-5256-F59C-9E0A66887405}"/>
                </a:ext>
              </a:extLst>
            </p:cNvPr>
            <p:cNvGrpSpPr/>
            <p:nvPr/>
          </p:nvGrpSpPr>
          <p:grpSpPr>
            <a:xfrm>
              <a:off x="715400" y="1491999"/>
              <a:ext cx="2327100" cy="2933426"/>
              <a:chOff x="715400" y="1491999"/>
              <a:chExt cx="2327100" cy="2933426"/>
            </a:xfrm>
          </p:grpSpPr>
          <p:sp>
            <p:nvSpPr>
              <p:cNvPr id="10" name="Google Shape;658;p35">
                <a:extLst>
                  <a:ext uri="{FF2B5EF4-FFF2-40B4-BE49-F238E27FC236}">
                    <a16:creationId xmlns:a16="http://schemas.microsoft.com/office/drawing/2014/main" id="{74BBA113-21EF-6085-2281-601AF45F473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59;p35">
                <a:extLst>
                  <a:ext uri="{FF2B5EF4-FFF2-40B4-BE49-F238E27FC236}">
                    <a16:creationId xmlns:a16="http://schemas.microsoft.com/office/drawing/2014/main" id="{CF76E83F-3BA8-2E2A-34E8-DD7E8552BEA3}"/>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278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spTree>
    <p:extLst>
      <p:ext uri="{BB962C8B-B14F-4D97-AF65-F5344CB8AC3E}">
        <p14:creationId xmlns:p14="http://schemas.microsoft.com/office/powerpoint/2010/main" val="99391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756084"/>
            <a:ext cx="7908140" cy="4020496"/>
            <a:chOff x="715400" y="1614214"/>
            <a:chExt cx="2418600" cy="2902711"/>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614214"/>
              <a:ext cx="2327100" cy="2811211"/>
              <a:chOff x="715400" y="1614214"/>
              <a:chExt cx="2327100" cy="2811211"/>
            </a:xfrm>
          </p:grpSpPr>
          <p:sp>
            <p:nvSpPr>
              <p:cNvPr id="658" name="Google Shape;658;p35"/>
              <p:cNvSpPr/>
              <p:nvPr/>
            </p:nvSpPr>
            <p:spPr>
              <a:xfrm>
                <a:off x="715400" y="1614214"/>
                <a:ext cx="2327100" cy="281121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20200" y="1734167"/>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15160" y="475425"/>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a:latin typeface="Oswald bold" pitchFamily="2" charset="0"/>
              </a:rPr>
              <a:t>5.1 Thiết kế ERD</a:t>
            </a:r>
            <a:endParaRPr sz="11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6134584" y="270333"/>
            <a:ext cx="712139" cy="712139"/>
          </a:xfrm>
          <a:prstGeom prst="rect">
            <a:avLst/>
          </a:prstGeom>
        </p:spPr>
      </p:pic>
      <p:pic>
        <p:nvPicPr>
          <p:cNvPr id="5" name="Picture 4" descr="Diagram, schematic&#10;&#10;Description automatically generated">
            <a:extLst>
              <a:ext uri="{FF2B5EF4-FFF2-40B4-BE49-F238E27FC236}">
                <a16:creationId xmlns:a16="http://schemas.microsoft.com/office/drawing/2014/main" id="{6A09A67F-4EC7-6EB2-01E2-54AF610E0ED3}"/>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770591" y="944537"/>
            <a:ext cx="7514425" cy="3642360"/>
          </a:xfrm>
          <a:prstGeom prst="rect">
            <a:avLst/>
          </a:prstGeom>
          <a:noFill/>
          <a:ln>
            <a:noFill/>
          </a:ln>
        </p:spPr>
      </p:pic>
      <p:grpSp>
        <p:nvGrpSpPr>
          <p:cNvPr id="6" name="Google Shape;655;p35">
            <a:extLst>
              <a:ext uri="{FF2B5EF4-FFF2-40B4-BE49-F238E27FC236}">
                <a16:creationId xmlns:a16="http://schemas.microsoft.com/office/drawing/2014/main" id="{D33878E7-BF70-1734-8C08-FF8AD9821782}"/>
              </a:ext>
            </a:extLst>
          </p:cNvPr>
          <p:cNvGrpSpPr/>
          <p:nvPr/>
        </p:nvGrpSpPr>
        <p:grpSpPr>
          <a:xfrm>
            <a:off x="10005688" y="1140973"/>
            <a:ext cx="2418600" cy="3250011"/>
            <a:chOff x="715400" y="1491999"/>
            <a:chExt cx="2418600" cy="3024926"/>
          </a:xfrm>
        </p:grpSpPr>
        <p:sp>
          <p:nvSpPr>
            <p:cNvPr id="7" name="Google Shape;656;p35">
              <a:extLst>
                <a:ext uri="{FF2B5EF4-FFF2-40B4-BE49-F238E27FC236}">
                  <a16:creationId xmlns:a16="http://schemas.microsoft.com/office/drawing/2014/main" id="{54800FB3-574C-836D-2EFA-695F78FE0D4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57;p35">
              <a:extLst>
                <a:ext uri="{FF2B5EF4-FFF2-40B4-BE49-F238E27FC236}">
                  <a16:creationId xmlns:a16="http://schemas.microsoft.com/office/drawing/2014/main" id="{4BB9BD67-1A5D-EC0C-1B25-7DF6A33C4186}"/>
                </a:ext>
              </a:extLst>
            </p:cNvPr>
            <p:cNvGrpSpPr/>
            <p:nvPr/>
          </p:nvGrpSpPr>
          <p:grpSpPr>
            <a:xfrm>
              <a:off x="715400" y="1491999"/>
              <a:ext cx="2327100" cy="2933426"/>
              <a:chOff x="715400" y="1491999"/>
              <a:chExt cx="2327100" cy="2933426"/>
            </a:xfrm>
          </p:grpSpPr>
          <p:sp>
            <p:nvSpPr>
              <p:cNvPr id="9" name="Google Shape;658;p35">
                <a:extLst>
                  <a:ext uri="{FF2B5EF4-FFF2-40B4-BE49-F238E27FC236}">
                    <a16:creationId xmlns:a16="http://schemas.microsoft.com/office/drawing/2014/main" id="{15847457-0481-CBDB-DDA4-387F51ECDD1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59;p35">
                <a:extLst>
                  <a:ext uri="{FF2B5EF4-FFF2-40B4-BE49-F238E27FC236}">
                    <a16:creationId xmlns:a16="http://schemas.microsoft.com/office/drawing/2014/main" id="{833D65CC-B3D5-6368-DF4B-6A92A5C9507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1" name="Google Shape;655;p35">
            <a:extLst>
              <a:ext uri="{FF2B5EF4-FFF2-40B4-BE49-F238E27FC236}">
                <a16:creationId xmlns:a16="http://schemas.microsoft.com/office/drawing/2014/main" id="{2F8CCF64-7320-E0C6-3CC2-87416BAA6E92}"/>
              </a:ext>
            </a:extLst>
          </p:cNvPr>
          <p:cNvGrpSpPr/>
          <p:nvPr/>
        </p:nvGrpSpPr>
        <p:grpSpPr>
          <a:xfrm>
            <a:off x="12715694" y="1138425"/>
            <a:ext cx="2418600" cy="3250011"/>
            <a:chOff x="715400" y="1491999"/>
            <a:chExt cx="2418600" cy="3024926"/>
          </a:xfrm>
        </p:grpSpPr>
        <p:sp>
          <p:nvSpPr>
            <p:cNvPr id="19" name="Google Shape;656;p35">
              <a:extLst>
                <a:ext uri="{FF2B5EF4-FFF2-40B4-BE49-F238E27FC236}">
                  <a16:creationId xmlns:a16="http://schemas.microsoft.com/office/drawing/2014/main" id="{13800ADA-3525-09E1-5C6B-B23F319FF3BB}"/>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657;p35">
              <a:extLst>
                <a:ext uri="{FF2B5EF4-FFF2-40B4-BE49-F238E27FC236}">
                  <a16:creationId xmlns:a16="http://schemas.microsoft.com/office/drawing/2014/main" id="{6138CD9F-562F-FCA5-1D85-139CB1275D02}"/>
                </a:ext>
              </a:extLst>
            </p:cNvPr>
            <p:cNvGrpSpPr/>
            <p:nvPr/>
          </p:nvGrpSpPr>
          <p:grpSpPr>
            <a:xfrm>
              <a:off x="715400" y="1491999"/>
              <a:ext cx="2327100" cy="2933426"/>
              <a:chOff x="715400" y="1491999"/>
              <a:chExt cx="2327100" cy="2933426"/>
            </a:xfrm>
          </p:grpSpPr>
          <p:sp>
            <p:nvSpPr>
              <p:cNvPr id="28" name="Google Shape;658;p35">
                <a:extLst>
                  <a:ext uri="{FF2B5EF4-FFF2-40B4-BE49-F238E27FC236}">
                    <a16:creationId xmlns:a16="http://schemas.microsoft.com/office/drawing/2014/main" id="{A9168014-A60A-CF32-F7A1-0423DD89772E}"/>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59;p35">
                <a:extLst>
                  <a:ext uri="{FF2B5EF4-FFF2-40B4-BE49-F238E27FC236}">
                    <a16:creationId xmlns:a16="http://schemas.microsoft.com/office/drawing/2014/main" id="{49330812-5B8A-F75B-554B-E0D0D9A6049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02536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Tree>
    <p:extLst>
      <p:ext uri="{BB962C8B-B14F-4D97-AF65-F5344CB8AC3E}">
        <p14:creationId xmlns:p14="http://schemas.microsoft.com/office/powerpoint/2010/main" val="131571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3692960" y="1199917"/>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457200" y="776658"/>
            <a:ext cx="8210550" cy="3999921"/>
            <a:chOff x="715400" y="1600325"/>
            <a:chExt cx="2418600" cy="2916600"/>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600325"/>
              <a:ext cx="2327100" cy="2825100"/>
              <a:chOff x="715400" y="1600325"/>
              <a:chExt cx="2327100" cy="2825100"/>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106008" y="547314"/>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a:latin typeface="Oswald bold" pitchFamily="2" charset="0"/>
              </a:rPr>
              <a:t>5.2 Chuyển sang RDM</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10625186" y="1267086"/>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3"/>
          <a:stretch>
            <a:fillRect/>
          </a:stretch>
        </p:blipFill>
        <p:spPr>
          <a:xfrm>
            <a:off x="6984618" y="1508307"/>
            <a:ext cx="896905" cy="896905"/>
          </a:xfrm>
          <a:prstGeom prst="rect">
            <a:avLst/>
          </a:prstGeom>
        </p:spPr>
      </p:pic>
      <p:pic>
        <p:nvPicPr>
          <p:cNvPr id="7" name="Picture 6" descr="Diagram, schematic&#10;&#10;Description automatically generated">
            <a:extLst>
              <a:ext uri="{FF2B5EF4-FFF2-40B4-BE49-F238E27FC236}">
                <a16:creationId xmlns:a16="http://schemas.microsoft.com/office/drawing/2014/main" id="{332E4211-BA3C-2F4C-4B11-A4C7BA6E474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contrast="-40000"/>
                    </a14:imgEffect>
                  </a14:imgLayer>
                </a14:imgProps>
              </a:ext>
            </a:extLst>
          </a:blip>
          <a:stretch>
            <a:fillRect/>
          </a:stretch>
        </p:blipFill>
        <p:spPr>
          <a:xfrm>
            <a:off x="2747414" y="1070060"/>
            <a:ext cx="3520035" cy="3555078"/>
          </a:xfrm>
          <a:prstGeom prst="rect">
            <a:avLst/>
          </a:prstGeom>
        </p:spPr>
      </p:pic>
      <p:pic>
        <p:nvPicPr>
          <p:cNvPr id="8" name="Picture 7">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1106461" y="3094173"/>
            <a:ext cx="896905" cy="896905"/>
          </a:xfrm>
          <a:prstGeom prst="rect">
            <a:avLst/>
          </a:prstGeom>
        </p:spPr>
      </p:pic>
    </p:spTree>
    <p:extLst>
      <p:ext uri="{BB962C8B-B14F-4D97-AF65-F5344CB8AC3E}">
        <p14:creationId xmlns:p14="http://schemas.microsoft.com/office/powerpoint/2010/main" val="145645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pic>
        <p:nvPicPr>
          <p:cNvPr id="4" name="image71.png">
            <a:extLst>
              <a:ext uri="{FF2B5EF4-FFF2-40B4-BE49-F238E27FC236}">
                <a16:creationId xmlns:a16="http://schemas.microsoft.com/office/drawing/2014/main" id="{2E1BC785-2025-DB8B-6B24-A6E43AB4079A}"/>
              </a:ext>
            </a:extLst>
          </p:cNvPr>
          <p:cNvPicPr/>
          <p:nvPr/>
        </p:nvPicPr>
        <p:blipFill>
          <a:blip r:embed="rId10"/>
          <a:srcRect/>
          <a:stretch>
            <a:fillRect/>
          </a:stretch>
        </p:blipFill>
        <p:spPr>
          <a:xfrm>
            <a:off x="889505" y="6192016"/>
            <a:ext cx="3553034" cy="616772"/>
          </a:xfrm>
          <a:prstGeom prst="rect">
            <a:avLst/>
          </a:prstGeom>
          <a:ln/>
        </p:spPr>
      </p:pic>
      <p:sp>
        <p:nvSpPr>
          <p:cNvPr id="5" name="TextBox 4">
            <a:extLst>
              <a:ext uri="{FF2B5EF4-FFF2-40B4-BE49-F238E27FC236}">
                <a16:creationId xmlns:a16="http://schemas.microsoft.com/office/drawing/2014/main" id="{80A8A547-DA78-02C4-D905-A6F503EA08A7}"/>
              </a:ext>
            </a:extLst>
          </p:cNvPr>
          <p:cNvSpPr txBox="1"/>
          <p:nvPr/>
        </p:nvSpPr>
        <p:spPr>
          <a:xfrm>
            <a:off x="1472573" y="589350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6" name="image45.png">
            <a:extLst>
              <a:ext uri="{FF2B5EF4-FFF2-40B4-BE49-F238E27FC236}">
                <a16:creationId xmlns:a16="http://schemas.microsoft.com/office/drawing/2014/main" id="{55465C41-62FF-4FE1-4F1F-4E45EBD3D184}"/>
              </a:ext>
            </a:extLst>
          </p:cNvPr>
          <p:cNvPicPr/>
          <p:nvPr/>
        </p:nvPicPr>
        <p:blipFill>
          <a:blip r:embed="rId11"/>
          <a:srcRect/>
          <a:stretch>
            <a:fillRect/>
          </a:stretch>
        </p:blipFill>
        <p:spPr>
          <a:xfrm>
            <a:off x="889505" y="7054424"/>
            <a:ext cx="3541327" cy="588565"/>
          </a:xfrm>
          <a:prstGeom prst="rect">
            <a:avLst/>
          </a:prstGeom>
          <a:ln/>
        </p:spPr>
      </p:pic>
      <p:sp>
        <p:nvSpPr>
          <p:cNvPr id="7" name="TextBox 6">
            <a:extLst>
              <a:ext uri="{FF2B5EF4-FFF2-40B4-BE49-F238E27FC236}">
                <a16:creationId xmlns:a16="http://schemas.microsoft.com/office/drawing/2014/main" id="{012B3603-22D7-CE9E-5B21-C3A8671D6155}"/>
              </a:ext>
            </a:extLst>
          </p:cNvPr>
          <p:cNvSpPr txBox="1"/>
          <p:nvPr/>
        </p:nvSpPr>
        <p:spPr>
          <a:xfrm>
            <a:off x="1871829" y="6781808"/>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8" name="image33.png">
            <a:extLst>
              <a:ext uri="{FF2B5EF4-FFF2-40B4-BE49-F238E27FC236}">
                <a16:creationId xmlns:a16="http://schemas.microsoft.com/office/drawing/2014/main" id="{10466528-8F99-E0A7-575E-33A8D98CD6A1}"/>
              </a:ext>
            </a:extLst>
          </p:cNvPr>
          <p:cNvPicPr/>
          <p:nvPr/>
        </p:nvPicPr>
        <p:blipFill>
          <a:blip r:embed="rId12"/>
          <a:srcRect/>
          <a:stretch>
            <a:fillRect/>
          </a:stretch>
        </p:blipFill>
        <p:spPr>
          <a:xfrm>
            <a:off x="901211" y="7907676"/>
            <a:ext cx="3529621" cy="588566"/>
          </a:xfrm>
          <a:prstGeom prst="rect">
            <a:avLst/>
          </a:prstGeom>
          <a:ln/>
        </p:spPr>
      </p:pic>
      <p:sp>
        <p:nvSpPr>
          <p:cNvPr id="9" name="TextBox 8">
            <a:extLst>
              <a:ext uri="{FF2B5EF4-FFF2-40B4-BE49-F238E27FC236}">
                <a16:creationId xmlns:a16="http://schemas.microsoft.com/office/drawing/2014/main" id="{7C182451-9FDE-8441-ABC1-02CCC34B48E4}"/>
              </a:ext>
            </a:extLst>
          </p:cNvPr>
          <p:cNvSpPr txBox="1"/>
          <p:nvPr/>
        </p:nvSpPr>
        <p:spPr>
          <a:xfrm>
            <a:off x="1824204" y="7589222"/>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10" name="TextBox 9">
            <a:extLst>
              <a:ext uri="{FF2B5EF4-FFF2-40B4-BE49-F238E27FC236}">
                <a16:creationId xmlns:a16="http://schemas.microsoft.com/office/drawing/2014/main" id="{E726FEA8-204B-EBD7-B2B7-38FF261EA774}"/>
              </a:ext>
            </a:extLst>
          </p:cNvPr>
          <p:cNvSpPr txBox="1"/>
          <p:nvPr/>
        </p:nvSpPr>
        <p:spPr>
          <a:xfrm>
            <a:off x="2022754" y="8487373"/>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1" name="image21.png">
            <a:extLst>
              <a:ext uri="{FF2B5EF4-FFF2-40B4-BE49-F238E27FC236}">
                <a16:creationId xmlns:a16="http://schemas.microsoft.com/office/drawing/2014/main" id="{A974B773-C052-E5AC-5D6D-92CFE057716F}"/>
              </a:ext>
            </a:extLst>
          </p:cNvPr>
          <p:cNvPicPr/>
          <p:nvPr/>
        </p:nvPicPr>
        <p:blipFill>
          <a:blip r:embed="rId13"/>
          <a:srcRect/>
          <a:stretch>
            <a:fillRect/>
          </a:stretch>
        </p:blipFill>
        <p:spPr>
          <a:xfrm>
            <a:off x="889505" y="8771278"/>
            <a:ext cx="3541327" cy="630863"/>
          </a:xfrm>
          <a:prstGeom prst="rect">
            <a:avLst/>
          </a:prstGeom>
          <a:ln/>
        </p:spPr>
      </p:pic>
      <p:sp>
        <p:nvSpPr>
          <p:cNvPr id="19" name="TextBox 18">
            <a:extLst>
              <a:ext uri="{FF2B5EF4-FFF2-40B4-BE49-F238E27FC236}">
                <a16:creationId xmlns:a16="http://schemas.microsoft.com/office/drawing/2014/main" id="{E3029485-5B2D-C62E-D5A3-164293DF5C80}"/>
              </a:ext>
            </a:extLst>
          </p:cNvPr>
          <p:cNvSpPr txBox="1"/>
          <p:nvPr/>
        </p:nvSpPr>
        <p:spPr>
          <a:xfrm>
            <a:off x="5664072" y="589350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27" name="image47.png">
            <a:extLst>
              <a:ext uri="{FF2B5EF4-FFF2-40B4-BE49-F238E27FC236}">
                <a16:creationId xmlns:a16="http://schemas.microsoft.com/office/drawing/2014/main" id="{9A4F8AAD-D5AD-3164-815E-55884EE18D60}"/>
              </a:ext>
            </a:extLst>
          </p:cNvPr>
          <p:cNvPicPr/>
          <p:nvPr/>
        </p:nvPicPr>
        <p:blipFill>
          <a:blip r:embed="rId14"/>
          <a:srcRect/>
          <a:stretch>
            <a:fillRect/>
          </a:stretch>
        </p:blipFill>
        <p:spPr>
          <a:xfrm>
            <a:off x="4745556" y="6209301"/>
            <a:ext cx="3630834" cy="461766"/>
          </a:xfrm>
          <a:prstGeom prst="rect">
            <a:avLst/>
          </a:prstGeom>
          <a:ln/>
        </p:spPr>
      </p:pic>
      <p:sp>
        <p:nvSpPr>
          <p:cNvPr id="28" name="TextBox 27">
            <a:extLst>
              <a:ext uri="{FF2B5EF4-FFF2-40B4-BE49-F238E27FC236}">
                <a16:creationId xmlns:a16="http://schemas.microsoft.com/office/drawing/2014/main" id="{5FA38386-B173-61D3-5CCB-68BEA2B5430F}"/>
              </a:ext>
            </a:extLst>
          </p:cNvPr>
          <p:cNvSpPr txBox="1"/>
          <p:nvPr/>
        </p:nvSpPr>
        <p:spPr>
          <a:xfrm>
            <a:off x="5630246" y="66511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30" name="image10.png">
            <a:extLst>
              <a:ext uri="{FF2B5EF4-FFF2-40B4-BE49-F238E27FC236}">
                <a16:creationId xmlns:a16="http://schemas.microsoft.com/office/drawing/2014/main" id="{4C20BD33-B04C-F8B3-80C9-306BC19E3C86}"/>
              </a:ext>
            </a:extLst>
          </p:cNvPr>
          <p:cNvPicPr/>
          <p:nvPr/>
        </p:nvPicPr>
        <p:blipFill>
          <a:blip r:embed="rId15"/>
          <a:srcRect/>
          <a:stretch>
            <a:fillRect/>
          </a:stretch>
        </p:blipFill>
        <p:spPr>
          <a:xfrm>
            <a:off x="4756798" y="6951248"/>
            <a:ext cx="3630834" cy="626564"/>
          </a:xfrm>
          <a:prstGeom prst="rect">
            <a:avLst/>
          </a:prstGeom>
          <a:ln/>
        </p:spPr>
      </p:pic>
      <p:sp>
        <p:nvSpPr>
          <p:cNvPr id="33" name="TextBox 32">
            <a:extLst>
              <a:ext uri="{FF2B5EF4-FFF2-40B4-BE49-F238E27FC236}">
                <a16:creationId xmlns:a16="http://schemas.microsoft.com/office/drawing/2014/main" id="{5387D3C4-49CB-C745-1777-02FAC38B44A7}"/>
              </a:ext>
            </a:extLst>
          </p:cNvPr>
          <p:cNvSpPr txBox="1"/>
          <p:nvPr/>
        </p:nvSpPr>
        <p:spPr>
          <a:xfrm>
            <a:off x="5664072" y="750971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4" name="image42.png">
            <a:extLst>
              <a:ext uri="{FF2B5EF4-FFF2-40B4-BE49-F238E27FC236}">
                <a16:creationId xmlns:a16="http://schemas.microsoft.com/office/drawing/2014/main" id="{569351BB-FC68-02C2-5B90-73BB922D3B32}"/>
              </a:ext>
            </a:extLst>
          </p:cNvPr>
          <p:cNvPicPr/>
          <p:nvPr/>
        </p:nvPicPr>
        <p:blipFill>
          <a:blip r:embed="rId16"/>
          <a:srcRect/>
          <a:stretch>
            <a:fillRect/>
          </a:stretch>
        </p:blipFill>
        <p:spPr>
          <a:xfrm>
            <a:off x="4756798" y="7825506"/>
            <a:ext cx="3602089" cy="695737"/>
          </a:xfrm>
          <a:prstGeom prst="rect">
            <a:avLst/>
          </a:prstGeom>
          <a:ln/>
        </p:spPr>
      </p:pic>
      <p:sp>
        <p:nvSpPr>
          <p:cNvPr id="35" name="TextBox 34">
            <a:extLst>
              <a:ext uri="{FF2B5EF4-FFF2-40B4-BE49-F238E27FC236}">
                <a16:creationId xmlns:a16="http://schemas.microsoft.com/office/drawing/2014/main" id="{CAD8EB24-B3C2-F89D-B6CF-74E9CBEE8057}"/>
              </a:ext>
            </a:extLst>
          </p:cNvPr>
          <p:cNvSpPr txBox="1"/>
          <p:nvPr/>
        </p:nvSpPr>
        <p:spPr>
          <a:xfrm>
            <a:off x="5630245" y="852124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6" name="image55.png">
            <a:extLst>
              <a:ext uri="{FF2B5EF4-FFF2-40B4-BE49-F238E27FC236}">
                <a16:creationId xmlns:a16="http://schemas.microsoft.com/office/drawing/2014/main" id="{F0B88F44-67B8-E4E9-524B-840BACFCB5D1}"/>
              </a:ext>
            </a:extLst>
          </p:cNvPr>
          <p:cNvPicPr/>
          <p:nvPr/>
        </p:nvPicPr>
        <p:blipFill>
          <a:blip r:embed="rId17"/>
          <a:srcRect/>
          <a:stretch>
            <a:fillRect/>
          </a:stretch>
        </p:blipFill>
        <p:spPr>
          <a:xfrm>
            <a:off x="4745556" y="8793034"/>
            <a:ext cx="3630834" cy="630863"/>
          </a:xfrm>
          <a:prstGeom prst="rect">
            <a:avLst/>
          </a:prstGeom>
          <a:ln/>
        </p:spPr>
      </p:pic>
    </p:spTree>
    <p:extLst>
      <p:ext uri="{BB962C8B-B14F-4D97-AF65-F5344CB8AC3E}">
        <p14:creationId xmlns:p14="http://schemas.microsoft.com/office/powerpoint/2010/main" val="324245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6423065"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3723837"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pic>
        <p:nvPicPr>
          <p:cNvPr id="8" name="image71.png">
            <a:extLst>
              <a:ext uri="{FF2B5EF4-FFF2-40B4-BE49-F238E27FC236}">
                <a16:creationId xmlns:a16="http://schemas.microsoft.com/office/drawing/2014/main" id="{C55FCC18-3FAC-5651-DE0E-27AB0A576E82}"/>
              </a:ext>
            </a:extLst>
          </p:cNvPr>
          <p:cNvPicPr/>
          <p:nvPr/>
        </p:nvPicPr>
        <p:blipFill>
          <a:blip r:embed="rId4"/>
          <a:srcRect/>
          <a:stretch>
            <a:fillRect/>
          </a:stretch>
        </p:blipFill>
        <p:spPr>
          <a:xfrm>
            <a:off x="589300" y="1280803"/>
            <a:ext cx="3553034" cy="616772"/>
          </a:xfrm>
          <a:prstGeom prst="rect">
            <a:avLst/>
          </a:prstGeom>
          <a:ln/>
        </p:spPr>
      </p:pic>
      <p:sp>
        <p:nvSpPr>
          <p:cNvPr id="19" name="TextBox 18">
            <a:extLst>
              <a:ext uri="{FF2B5EF4-FFF2-40B4-BE49-F238E27FC236}">
                <a16:creationId xmlns:a16="http://schemas.microsoft.com/office/drawing/2014/main" id="{69156C8B-1C60-B5D1-3E5C-54B63588624A}"/>
              </a:ext>
            </a:extLst>
          </p:cNvPr>
          <p:cNvSpPr txBox="1"/>
          <p:nvPr/>
        </p:nvSpPr>
        <p:spPr>
          <a:xfrm>
            <a:off x="1172368" y="98229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27" name="image45.png">
            <a:extLst>
              <a:ext uri="{FF2B5EF4-FFF2-40B4-BE49-F238E27FC236}">
                <a16:creationId xmlns:a16="http://schemas.microsoft.com/office/drawing/2014/main" id="{A4B82437-29C5-CAC2-8156-21BF92B97482}"/>
              </a:ext>
            </a:extLst>
          </p:cNvPr>
          <p:cNvPicPr/>
          <p:nvPr/>
        </p:nvPicPr>
        <p:blipFill>
          <a:blip r:embed="rId5"/>
          <a:srcRect/>
          <a:stretch>
            <a:fillRect/>
          </a:stretch>
        </p:blipFill>
        <p:spPr>
          <a:xfrm>
            <a:off x="589300" y="2143211"/>
            <a:ext cx="3541327" cy="588565"/>
          </a:xfrm>
          <a:prstGeom prst="rect">
            <a:avLst/>
          </a:prstGeom>
          <a:ln/>
        </p:spPr>
      </p:pic>
      <p:sp>
        <p:nvSpPr>
          <p:cNvPr id="28" name="TextBox 27">
            <a:extLst>
              <a:ext uri="{FF2B5EF4-FFF2-40B4-BE49-F238E27FC236}">
                <a16:creationId xmlns:a16="http://schemas.microsoft.com/office/drawing/2014/main" id="{CE213D1B-5D5A-D501-A6AF-E83D7CCD4879}"/>
              </a:ext>
            </a:extLst>
          </p:cNvPr>
          <p:cNvSpPr txBox="1"/>
          <p:nvPr/>
        </p:nvSpPr>
        <p:spPr>
          <a:xfrm>
            <a:off x="1571624" y="187059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30" name="image33.png">
            <a:extLst>
              <a:ext uri="{FF2B5EF4-FFF2-40B4-BE49-F238E27FC236}">
                <a16:creationId xmlns:a16="http://schemas.microsoft.com/office/drawing/2014/main" id="{5F35D180-FF58-6E34-F33A-F70E6502EF7B}"/>
              </a:ext>
            </a:extLst>
          </p:cNvPr>
          <p:cNvPicPr/>
          <p:nvPr/>
        </p:nvPicPr>
        <p:blipFill>
          <a:blip r:embed="rId6"/>
          <a:srcRect/>
          <a:stretch>
            <a:fillRect/>
          </a:stretch>
        </p:blipFill>
        <p:spPr>
          <a:xfrm>
            <a:off x="601006" y="2996463"/>
            <a:ext cx="3529621" cy="588566"/>
          </a:xfrm>
          <a:prstGeom prst="rect">
            <a:avLst/>
          </a:prstGeom>
          <a:ln/>
        </p:spPr>
      </p:pic>
      <p:sp>
        <p:nvSpPr>
          <p:cNvPr id="34" name="TextBox 33">
            <a:extLst>
              <a:ext uri="{FF2B5EF4-FFF2-40B4-BE49-F238E27FC236}">
                <a16:creationId xmlns:a16="http://schemas.microsoft.com/office/drawing/2014/main" id="{A035B918-7D40-0FCF-BF60-3342BB4810C6}"/>
              </a:ext>
            </a:extLst>
          </p:cNvPr>
          <p:cNvSpPr txBox="1"/>
          <p:nvPr/>
        </p:nvSpPr>
        <p:spPr>
          <a:xfrm>
            <a:off x="1523999" y="26780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722549" y="35761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36" name="image21.png">
            <a:extLst>
              <a:ext uri="{FF2B5EF4-FFF2-40B4-BE49-F238E27FC236}">
                <a16:creationId xmlns:a16="http://schemas.microsoft.com/office/drawing/2014/main" id="{CC0D0A76-6944-5E17-BAAC-A683C443F76E}"/>
              </a:ext>
            </a:extLst>
          </p:cNvPr>
          <p:cNvPicPr/>
          <p:nvPr/>
        </p:nvPicPr>
        <p:blipFill>
          <a:blip r:embed="rId7"/>
          <a:srcRect/>
          <a:stretch>
            <a:fillRect/>
          </a:stretch>
        </p:blipFill>
        <p:spPr>
          <a:xfrm>
            <a:off x="589300" y="3860065"/>
            <a:ext cx="3541327" cy="630863"/>
          </a:xfrm>
          <a:prstGeom prst="rect">
            <a:avLst/>
          </a:prstGeom>
          <a:ln/>
        </p:spPr>
      </p:pic>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39" name="image47.png">
            <a:extLst>
              <a:ext uri="{FF2B5EF4-FFF2-40B4-BE49-F238E27FC236}">
                <a16:creationId xmlns:a16="http://schemas.microsoft.com/office/drawing/2014/main" id="{237FA1DA-31F4-4508-6A0F-ED77AB42CB4C}"/>
              </a:ext>
            </a:extLst>
          </p:cNvPr>
          <p:cNvPicPr/>
          <p:nvPr/>
        </p:nvPicPr>
        <p:blipFill>
          <a:blip r:embed="rId8"/>
          <a:srcRect/>
          <a:stretch>
            <a:fillRect/>
          </a:stretch>
        </p:blipFill>
        <p:spPr>
          <a:xfrm>
            <a:off x="4445351" y="1298088"/>
            <a:ext cx="3630834" cy="461766"/>
          </a:xfrm>
          <a:prstGeom prst="rect">
            <a:avLst/>
          </a:prstGeom>
          <a:ln/>
        </p:spPr>
      </p:pic>
      <p:sp>
        <p:nvSpPr>
          <p:cNvPr id="40" name="TextBox 39">
            <a:extLst>
              <a:ext uri="{FF2B5EF4-FFF2-40B4-BE49-F238E27FC236}">
                <a16:creationId xmlns:a16="http://schemas.microsoft.com/office/drawing/2014/main" id="{C905D7CB-3458-7F58-EBEE-834C4C6D9FC4}"/>
              </a:ext>
            </a:extLst>
          </p:cNvPr>
          <p:cNvSpPr txBox="1"/>
          <p:nvPr/>
        </p:nvSpPr>
        <p:spPr>
          <a:xfrm>
            <a:off x="5330041" y="1739915"/>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41" name="image10.png">
            <a:extLst>
              <a:ext uri="{FF2B5EF4-FFF2-40B4-BE49-F238E27FC236}">
                <a16:creationId xmlns:a16="http://schemas.microsoft.com/office/drawing/2014/main" id="{4CAD6AA3-B423-F3CB-B18E-7B79B242E41B}"/>
              </a:ext>
            </a:extLst>
          </p:cNvPr>
          <p:cNvPicPr/>
          <p:nvPr/>
        </p:nvPicPr>
        <p:blipFill>
          <a:blip r:embed="rId9"/>
          <a:srcRect/>
          <a:stretch>
            <a:fillRect/>
          </a:stretch>
        </p:blipFill>
        <p:spPr>
          <a:xfrm>
            <a:off x="4456593" y="2040035"/>
            <a:ext cx="3630834" cy="626564"/>
          </a:xfrm>
          <a:prstGeom prst="rect">
            <a:avLst/>
          </a:prstGeom>
          <a:ln/>
        </p:spPr>
      </p:pic>
      <p:sp>
        <p:nvSpPr>
          <p:cNvPr id="42" name="TextBox 41">
            <a:extLst>
              <a:ext uri="{FF2B5EF4-FFF2-40B4-BE49-F238E27FC236}">
                <a16:creationId xmlns:a16="http://schemas.microsoft.com/office/drawing/2014/main" id="{5F77A2B6-02D5-4622-FB5B-BBCF8C5B8C3A}"/>
              </a:ext>
            </a:extLst>
          </p:cNvPr>
          <p:cNvSpPr txBox="1"/>
          <p:nvPr/>
        </p:nvSpPr>
        <p:spPr>
          <a:xfrm>
            <a:off x="5363867" y="259850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43" name="image42.png">
            <a:extLst>
              <a:ext uri="{FF2B5EF4-FFF2-40B4-BE49-F238E27FC236}">
                <a16:creationId xmlns:a16="http://schemas.microsoft.com/office/drawing/2014/main" id="{8E89B57C-28FA-EC78-D475-F8DE00E7B8D1}"/>
              </a:ext>
            </a:extLst>
          </p:cNvPr>
          <p:cNvPicPr/>
          <p:nvPr/>
        </p:nvPicPr>
        <p:blipFill>
          <a:blip r:embed="rId10"/>
          <a:srcRect/>
          <a:stretch>
            <a:fillRect/>
          </a:stretch>
        </p:blipFill>
        <p:spPr>
          <a:xfrm>
            <a:off x="4456593" y="2914293"/>
            <a:ext cx="3602089" cy="695737"/>
          </a:xfrm>
          <a:prstGeom prst="rect">
            <a:avLst/>
          </a:prstGeom>
          <a:ln/>
        </p:spPr>
      </p:pic>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45" name="image55.png">
            <a:extLst>
              <a:ext uri="{FF2B5EF4-FFF2-40B4-BE49-F238E27FC236}">
                <a16:creationId xmlns:a16="http://schemas.microsoft.com/office/drawing/2014/main" id="{FBE2C617-2F50-0742-2270-C50437317A27}"/>
              </a:ext>
            </a:extLst>
          </p:cNvPr>
          <p:cNvPicPr/>
          <p:nvPr/>
        </p:nvPicPr>
        <p:blipFill>
          <a:blip r:embed="rId11"/>
          <a:srcRect/>
          <a:stretch>
            <a:fillRect/>
          </a:stretch>
        </p:blipFill>
        <p:spPr>
          <a:xfrm>
            <a:off x="4445351" y="3881821"/>
            <a:ext cx="3630834" cy="630863"/>
          </a:xfrm>
          <a:prstGeom prst="rect">
            <a:avLst/>
          </a:prstGeom>
          <a:ln/>
        </p:spPr>
      </p:pic>
      <p:sp>
        <p:nvSpPr>
          <p:cNvPr id="61" name="TextBox 60">
            <a:extLst>
              <a:ext uri="{FF2B5EF4-FFF2-40B4-BE49-F238E27FC236}">
                <a16:creationId xmlns:a16="http://schemas.microsoft.com/office/drawing/2014/main" id="{E1CECCC1-FE19-D635-5317-1A7F01161CB8}"/>
              </a:ext>
            </a:extLst>
          </p:cNvPr>
          <p:cNvSpPr txBox="1"/>
          <p:nvPr/>
        </p:nvSpPr>
        <p:spPr>
          <a:xfrm>
            <a:off x="1442783" y="5248242"/>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2" name="TextBox 61">
            <a:extLst>
              <a:ext uri="{FF2B5EF4-FFF2-40B4-BE49-F238E27FC236}">
                <a16:creationId xmlns:a16="http://schemas.microsoft.com/office/drawing/2014/main" id="{BA72F9CF-F320-9A7D-4392-11740132D625}"/>
              </a:ext>
            </a:extLst>
          </p:cNvPr>
          <p:cNvSpPr txBox="1"/>
          <p:nvPr/>
        </p:nvSpPr>
        <p:spPr>
          <a:xfrm>
            <a:off x="1708338" y="785967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3" name="TextBox 62">
            <a:extLst>
              <a:ext uri="{FF2B5EF4-FFF2-40B4-BE49-F238E27FC236}">
                <a16:creationId xmlns:a16="http://schemas.microsoft.com/office/drawing/2014/main" id="{C5B883B5-D0E8-92DF-167D-702A80562F03}"/>
              </a:ext>
            </a:extLst>
          </p:cNvPr>
          <p:cNvSpPr txBox="1"/>
          <p:nvPr/>
        </p:nvSpPr>
        <p:spPr>
          <a:xfrm>
            <a:off x="1432111" y="596731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40" name="TextBox 639">
            <a:extLst>
              <a:ext uri="{FF2B5EF4-FFF2-40B4-BE49-F238E27FC236}">
                <a16:creationId xmlns:a16="http://schemas.microsoft.com/office/drawing/2014/main" id="{6224AA71-639F-7999-5132-F874625A31A8}"/>
              </a:ext>
            </a:extLst>
          </p:cNvPr>
          <p:cNvSpPr txBox="1"/>
          <p:nvPr/>
        </p:nvSpPr>
        <p:spPr>
          <a:xfrm>
            <a:off x="1484963" y="686721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41" name="TextBox 640">
            <a:extLst>
              <a:ext uri="{FF2B5EF4-FFF2-40B4-BE49-F238E27FC236}">
                <a16:creationId xmlns:a16="http://schemas.microsoft.com/office/drawing/2014/main" id="{5A5F0573-B66D-E7D2-72B4-8BC3619CAA8C}"/>
              </a:ext>
            </a:extLst>
          </p:cNvPr>
          <p:cNvSpPr txBox="1"/>
          <p:nvPr/>
        </p:nvSpPr>
        <p:spPr>
          <a:xfrm>
            <a:off x="5405330" y="5227694"/>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642" name="TextBox 641">
            <a:extLst>
              <a:ext uri="{FF2B5EF4-FFF2-40B4-BE49-F238E27FC236}">
                <a16:creationId xmlns:a16="http://schemas.microsoft.com/office/drawing/2014/main" id="{AAED4351-9D40-84F3-066F-286CEEBEE5D2}"/>
              </a:ext>
            </a:extLst>
          </p:cNvPr>
          <p:cNvSpPr txBox="1"/>
          <p:nvPr/>
        </p:nvSpPr>
        <p:spPr>
          <a:xfrm>
            <a:off x="5371504" y="638261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43" name="TextBox 642">
            <a:extLst>
              <a:ext uri="{FF2B5EF4-FFF2-40B4-BE49-F238E27FC236}">
                <a16:creationId xmlns:a16="http://schemas.microsoft.com/office/drawing/2014/main" id="{E34133F9-5883-ACA0-F1C0-A0A188B69D0A}"/>
              </a:ext>
            </a:extLst>
          </p:cNvPr>
          <p:cNvSpPr txBox="1"/>
          <p:nvPr/>
        </p:nvSpPr>
        <p:spPr>
          <a:xfrm>
            <a:off x="5405330" y="710019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44" name="TextBox 643">
            <a:extLst>
              <a:ext uri="{FF2B5EF4-FFF2-40B4-BE49-F238E27FC236}">
                <a16:creationId xmlns:a16="http://schemas.microsoft.com/office/drawing/2014/main" id="{67DC5F1B-6DA7-C0F1-1C93-FA8A4F6DCB0B}"/>
              </a:ext>
            </a:extLst>
          </p:cNvPr>
          <p:cNvSpPr txBox="1"/>
          <p:nvPr/>
        </p:nvSpPr>
        <p:spPr>
          <a:xfrm>
            <a:off x="5371503" y="78554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45" name="image44.png">
            <a:extLst>
              <a:ext uri="{FF2B5EF4-FFF2-40B4-BE49-F238E27FC236}">
                <a16:creationId xmlns:a16="http://schemas.microsoft.com/office/drawing/2014/main" id="{C07D75D8-B91D-581A-0AA6-93F05EB41B60}"/>
              </a:ext>
            </a:extLst>
          </p:cNvPr>
          <p:cNvPicPr/>
          <p:nvPr/>
        </p:nvPicPr>
        <p:blipFill>
          <a:blip r:embed="rId12"/>
          <a:srcRect/>
          <a:stretch>
            <a:fillRect/>
          </a:stretch>
        </p:blipFill>
        <p:spPr>
          <a:xfrm>
            <a:off x="644776" y="5512216"/>
            <a:ext cx="3539022" cy="513839"/>
          </a:xfrm>
          <a:prstGeom prst="rect">
            <a:avLst/>
          </a:prstGeom>
          <a:ln/>
        </p:spPr>
      </p:pic>
      <p:pic>
        <p:nvPicPr>
          <p:cNvPr id="646" name="image31.png">
            <a:extLst>
              <a:ext uri="{FF2B5EF4-FFF2-40B4-BE49-F238E27FC236}">
                <a16:creationId xmlns:a16="http://schemas.microsoft.com/office/drawing/2014/main" id="{AC09C191-2E39-A15C-C290-D7A1B673C48A}"/>
              </a:ext>
            </a:extLst>
          </p:cNvPr>
          <p:cNvPicPr/>
          <p:nvPr/>
        </p:nvPicPr>
        <p:blipFill>
          <a:blip r:embed="rId13"/>
          <a:srcRect/>
          <a:stretch>
            <a:fillRect/>
          </a:stretch>
        </p:blipFill>
        <p:spPr>
          <a:xfrm>
            <a:off x="662769" y="6241180"/>
            <a:ext cx="3509321" cy="695737"/>
          </a:xfrm>
          <a:prstGeom prst="rect">
            <a:avLst/>
          </a:prstGeom>
          <a:ln/>
        </p:spPr>
      </p:pic>
      <p:pic>
        <p:nvPicPr>
          <p:cNvPr id="647" name="image53.png">
            <a:extLst>
              <a:ext uri="{FF2B5EF4-FFF2-40B4-BE49-F238E27FC236}">
                <a16:creationId xmlns:a16="http://schemas.microsoft.com/office/drawing/2014/main" id="{7806AF31-8FCB-EFAB-3891-EE1B2936C9FA}"/>
              </a:ext>
            </a:extLst>
          </p:cNvPr>
          <p:cNvPicPr/>
          <p:nvPr/>
        </p:nvPicPr>
        <p:blipFill>
          <a:blip r:embed="rId14"/>
          <a:srcRect/>
          <a:stretch>
            <a:fillRect/>
          </a:stretch>
        </p:blipFill>
        <p:spPr>
          <a:xfrm>
            <a:off x="686239" y="7148143"/>
            <a:ext cx="3485851" cy="788910"/>
          </a:xfrm>
          <a:prstGeom prst="rect">
            <a:avLst/>
          </a:prstGeom>
          <a:ln/>
        </p:spPr>
      </p:pic>
      <p:pic>
        <p:nvPicPr>
          <p:cNvPr id="648" name="image56.png">
            <a:extLst>
              <a:ext uri="{FF2B5EF4-FFF2-40B4-BE49-F238E27FC236}">
                <a16:creationId xmlns:a16="http://schemas.microsoft.com/office/drawing/2014/main" id="{E00ECBE9-8387-4F62-5507-6FBE32AC78B5}"/>
              </a:ext>
            </a:extLst>
          </p:cNvPr>
          <p:cNvPicPr/>
          <p:nvPr/>
        </p:nvPicPr>
        <p:blipFill>
          <a:blip r:embed="rId15"/>
          <a:srcRect/>
          <a:stretch>
            <a:fillRect/>
          </a:stretch>
        </p:blipFill>
        <p:spPr>
          <a:xfrm>
            <a:off x="4486814" y="5484913"/>
            <a:ext cx="3642076" cy="950831"/>
          </a:xfrm>
          <a:prstGeom prst="rect">
            <a:avLst/>
          </a:prstGeom>
          <a:ln/>
        </p:spPr>
      </p:pic>
      <p:pic>
        <p:nvPicPr>
          <p:cNvPr id="649" name="image1.png">
            <a:extLst>
              <a:ext uri="{FF2B5EF4-FFF2-40B4-BE49-F238E27FC236}">
                <a16:creationId xmlns:a16="http://schemas.microsoft.com/office/drawing/2014/main" id="{4B34A6FC-1D62-760D-E13B-F3D6C7246E64}"/>
              </a:ext>
            </a:extLst>
          </p:cNvPr>
          <p:cNvPicPr/>
          <p:nvPr/>
        </p:nvPicPr>
        <p:blipFill>
          <a:blip r:embed="rId16"/>
          <a:srcRect/>
          <a:stretch>
            <a:fillRect/>
          </a:stretch>
        </p:blipFill>
        <p:spPr>
          <a:xfrm>
            <a:off x="4475107" y="6655525"/>
            <a:ext cx="3653783" cy="505211"/>
          </a:xfrm>
          <a:prstGeom prst="rect">
            <a:avLst/>
          </a:prstGeom>
          <a:ln/>
        </p:spPr>
      </p:pic>
      <p:pic>
        <p:nvPicPr>
          <p:cNvPr id="650" name="image58.png">
            <a:extLst>
              <a:ext uri="{FF2B5EF4-FFF2-40B4-BE49-F238E27FC236}">
                <a16:creationId xmlns:a16="http://schemas.microsoft.com/office/drawing/2014/main" id="{9F79F489-5E39-891D-8CA2-E36CE06E0B77}"/>
              </a:ext>
            </a:extLst>
          </p:cNvPr>
          <p:cNvPicPr/>
          <p:nvPr/>
        </p:nvPicPr>
        <p:blipFill>
          <a:blip r:embed="rId17"/>
          <a:srcRect/>
          <a:stretch>
            <a:fillRect/>
          </a:stretch>
        </p:blipFill>
        <p:spPr>
          <a:xfrm>
            <a:off x="4428151" y="7380517"/>
            <a:ext cx="3700739" cy="529958"/>
          </a:xfrm>
          <a:prstGeom prst="rect">
            <a:avLst/>
          </a:prstGeom>
          <a:ln/>
        </p:spPr>
      </p:pic>
      <p:pic>
        <p:nvPicPr>
          <p:cNvPr id="651" name="image63.png">
            <a:extLst>
              <a:ext uri="{FF2B5EF4-FFF2-40B4-BE49-F238E27FC236}">
                <a16:creationId xmlns:a16="http://schemas.microsoft.com/office/drawing/2014/main" id="{A872488D-B55A-F985-FCCB-C62A4C3788BA}"/>
              </a:ext>
            </a:extLst>
          </p:cNvPr>
          <p:cNvPicPr/>
          <p:nvPr/>
        </p:nvPicPr>
        <p:blipFill>
          <a:blip r:embed="rId18"/>
          <a:srcRect/>
          <a:stretch>
            <a:fillRect/>
          </a:stretch>
        </p:blipFill>
        <p:spPr>
          <a:xfrm>
            <a:off x="4475107" y="8153004"/>
            <a:ext cx="3642541" cy="529958"/>
          </a:xfrm>
          <a:prstGeom prst="rect">
            <a:avLst/>
          </a:prstGeom>
          <a:ln/>
        </p:spPr>
      </p:pic>
      <p:pic>
        <p:nvPicPr>
          <p:cNvPr id="652" name="image29.png">
            <a:extLst>
              <a:ext uri="{FF2B5EF4-FFF2-40B4-BE49-F238E27FC236}">
                <a16:creationId xmlns:a16="http://schemas.microsoft.com/office/drawing/2014/main" id="{89365A93-C930-3580-48FF-738FF372A2C0}"/>
              </a:ext>
            </a:extLst>
          </p:cNvPr>
          <p:cNvPicPr/>
          <p:nvPr/>
        </p:nvPicPr>
        <p:blipFill>
          <a:blip r:embed="rId19"/>
          <a:srcRect/>
          <a:stretch>
            <a:fillRect/>
          </a:stretch>
        </p:blipFill>
        <p:spPr>
          <a:xfrm>
            <a:off x="678666" y="8132202"/>
            <a:ext cx="3485851" cy="647831"/>
          </a:xfrm>
          <a:prstGeom prst="rect">
            <a:avLst/>
          </a:prstGeom>
          <a:ln/>
        </p:spPr>
      </p:pic>
    </p:spTree>
    <p:extLst>
      <p:ext uri="{BB962C8B-B14F-4D97-AF65-F5344CB8AC3E}">
        <p14:creationId xmlns:p14="http://schemas.microsoft.com/office/powerpoint/2010/main" val="342974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401320"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28" name="TextBox 27">
            <a:extLst>
              <a:ext uri="{FF2B5EF4-FFF2-40B4-BE49-F238E27FC236}">
                <a16:creationId xmlns:a16="http://schemas.microsoft.com/office/drawing/2014/main" id="{CE213D1B-5D5A-D501-A6AF-E83D7CCD4879}"/>
              </a:ext>
            </a:extLst>
          </p:cNvPr>
          <p:cNvSpPr txBox="1"/>
          <p:nvPr/>
        </p:nvSpPr>
        <p:spPr>
          <a:xfrm>
            <a:off x="1666875" y="3614277"/>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172191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443500" y="262182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213722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63867" y="285479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2" name="image71.png">
            <a:extLst>
              <a:ext uri="{FF2B5EF4-FFF2-40B4-BE49-F238E27FC236}">
                <a16:creationId xmlns:a16="http://schemas.microsoft.com/office/drawing/2014/main" id="{F9C7E239-E4D6-D5E0-3C2E-89DA3E707A7F}"/>
              </a:ext>
            </a:extLst>
          </p:cNvPr>
          <p:cNvPicPr/>
          <p:nvPr/>
        </p:nvPicPr>
        <p:blipFill>
          <a:blip r:embed="rId4"/>
          <a:srcRect/>
          <a:stretch>
            <a:fillRect/>
          </a:stretch>
        </p:blipFill>
        <p:spPr>
          <a:xfrm>
            <a:off x="589300" y="-4094266"/>
            <a:ext cx="3553034" cy="616772"/>
          </a:xfrm>
          <a:prstGeom prst="rect">
            <a:avLst/>
          </a:prstGeom>
          <a:ln/>
        </p:spPr>
      </p:pic>
      <p:sp>
        <p:nvSpPr>
          <p:cNvPr id="3" name="TextBox 2">
            <a:extLst>
              <a:ext uri="{FF2B5EF4-FFF2-40B4-BE49-F238E27FC236}">
                <a16:creationId xmlns:a16="http://schemas.microsoft.com/office/drawing/2014/main" id="{F83D93D1-BE14-C457-6471-E8791E3684DC}"/>
              </a:ext>
            </a:extLst>
          </p:cNvPr>
          <p:cNvSpPr txBox="1"/>
          <p:nvPr/>
        </p:nvSpPr>
        <p:spPr>
          <a:xfrm>
            <a:off x="1172368" y="-4392773"/>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4" name="image45.png">
            <a:extLst>
              <a:ext uri="{FF2B5EF4-FFF2-40B4-BE49-F238E27FC236}">
                <a16:creationId xmlns:a16="http://schemas.microsoft.com/office/drawing/2014/main" id="{2D357D03-A1C0-11D9-3730-E45054192FE5}"/>
              </a:ext>
            </a:extLst>
          </p:cNvPr>
          <p:cNvPicPr/>
          <p:nvPr/>
        </p:nvPicPr>
        <p:blipFill>
          <a:blip r:embed="rId5"/>
          <a:srcRect/>
          <a:stretch>
            <a:fillRect/>
          </a:stretch>
        </p:blipFill>
        <p:spPr>
          <a:xfrm>
            <a:off x="589300" y="-3231858"/>
            <a:ext cx="3541327" cy="588565"/>
          </a:xfrm>
          <a:prstGeom prst="rect">
            <a:avLst/>
          </a:prstGeom>
          <a:ln/>
        </p:spPr>
      </p:pic>
      <p:sp>
        <p:nvSpPr>
          <p:cNvPr id="5" name="TextBox 4">
            <a:extLst>
              <a:ext uri="{FF2B5EF4-FFF2-40B4-BE49-F238E27FC236}">
                <a16:creationId xmlns:a16="http://schemas.microsoft.com/office/drawing/2014/main" id="{2E85716A-BD0D-9E74-3E63-A055B49A75CF}"/>
              </a:ext>
            </a:extLst>
          </p:cNvPr>
          <p:cNvSpPr txBox="1"/>
          <p:nvPr/>
        </p:nvSpPr>
        <p:spPr>
          <a:xfrm>
            <a:off x="1571624" y="-3504474"/>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6" name="image33.png">
            <a:extLst>
              <a:ext uri="{FF2B5EF4-FFF2-40B4-BE49-F238E27FC236}">
                <a16:creationId xmlns:a16="http://schemas.microsoft.com/office/drawing/2014/main" id="{EF17E74C-5F27-2DFD-1574-F2A0D09678A9}"/>
              </a:ext>
            </a:extLst>
          </p:cNvPr>
          <p:cNvPicPr/>
          <p:nvPr/>
        </p:nvPicPr>
        <p:blipFill>
          <a:blip r:embed="rId6"/>
          <a:srcRect/>
          <a:stretch>
            <a:fillRect/>
          </a:stretch>
        </p:blipFill>
        <p:spPr>
          <a:xfrm>
            <a:off x="601006" y="-2378606"/>
            <a:ext cx="3529621" cy="588566"/>
          </a:xfrm>
          <a:prstGeom prst="rect">
            <a:avLst/>
          </a:prstGeom>
          <a:ln/>
        </p:spPr>
      </p:pic>
      <p:sp>
        <p:nvSpPr>
          <p:cNvPr id="7" name="TextBox 6">
            <a:extLst>
              <a:ext uri="{FF2B5EF4-FFF2-40B4-BE49-F238E27FC236}">
                <a16:creationId xmlns:a16="http://schemas.microsoft.com/office/drawing/2014/main" id="{C2FA236B-762E-423E-C264-EEDD53652321}"/>
              </a:ext>
            </a:extLst>
          </p:cNvPr>
          <p:cNvSpPr txBox="1"/>
          <p:nvPr/>
        </p:nvSpPr>
        <p:spPr>
          <a:xfrm>
            <a:off x="1523999" y="-26970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9" name="TextBox 8">
            <a:extLst>
              <a:ext uri="{FF2B5EF4-FFF2-40B4-BE49-F238E27FC236}">
                <a16:creationId xmlns:a16="http://schemas.microsoft.com/office/drawing/2014/main" id="{D91DB731-5386-B179-C87E-AD8A16689C74}"/>
              </a:ext>
            </a:extLst>
          </p:cNvPr>
          <p:cNvSpPr txBox="1"/>
          <p:nvPr/>
        </p:nvSpPr>
        <p:spPr>
          <a:xfrm>
            <a:off x="1722549" y="-17989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0" name="image21.png">
            <a:extLst>
              <a:ext uri="{FF2B5EF4-FFF2-40B4-BE49-F238E27FC236}">
                <a16:creationId xmlns:a16="http://schemas.microsoft.com/office/drawing/2014/main" id="{2FF8B4AC-2CEF-ADAC-A19E-BD2A21EF59B2}"/>
              </a:ext>
            </a:extLst>
          </p:cNvPr>
          <p:cNvPicPr/>
          <p:nvPr/>
        </p:nvPicPr>
        <p:blipFill>
          <a:blip r:embed="rId7"/>
          <a:srcRect/>
          <a:stretch>
            <a:fillRect/>
          </a:stretch>
        </p:blipFill>
        <p:spPr>
          <a:xfrm>
            <a:off x="589300" y="-1515004"/>
            <a:ext cx="3541327" cy="630863"/>
          </a:xfrm>
          <a:prstGeom prst="rect">
            <a:avLst/>
          </a:prstGeom>
          <a:ln/>
        </p:spPr>
      </p:pic>
      <p:sp>
        <p:nvSpPr>
          <p:cNvPr id="11" name="TextBox 10">
            <a:extLst>
              <a:ext uri="{FF2B5EF4-FFF2-40B4-BE49-F238E27FC236}">
                <a16:creationId xmlns:a16="http://schemas.microsoft.com/office/drawing/2014/main" id="{FDE0D9DB-28AC-C532-B0D8-DD3E5C4D9521}"/>
              </a:ext>
            </a:extLst>
          </p:cNvPr>
          <p:cNvSpPr txBox="1"/>
          <p:nvPr/>
        </p:nvSpPr>
        <p:spPr>
          <a:xfrm>
            <a:off x="5363867" y="-43927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17" name="image47.png">
            <a:extLst>
              <a:ext uri="{FF2B5EF4-FFF2-40B4-BE49-F238E27FC236}">
                <a16:creationId xmlns:a16="http://schemas.microsoft.com/office/drawing/2014/main" id="{A183B9F3-E9B2-7503-8103-0162E33DEA40}"/>
              </a:ext>
            </a:extLst>
          </p:cNvPr>
          <p:cNvPicPr/>
          <p:nvPr/>
        </p:nvPicPr>
        <p:blipFill>
          <a:blip r:embed="rId8"/>
          <a:srcRect/>
          <a:stretch>
            <a:fillRect/>
          </a:stretch>
        </p:blipFill>
        <p:spPr>
          <a:xfrm>
            <a:off x="4445351" y="-4076981"/>
            <a:ext cx="3630834" cy="461766"/>
          </a:xfrm>
          <a:prstGeom prst="rect">
            <a:avLst/>
          </a:prstGeom>
          <a:ln/>
        </p:spPr>
      </p:pic>
      <p:sp>
        <p:nvSpPr>
          <p:cNvPr id="18" name="TextBox 17">
            <a:extLst>
              <a:ext uri="{FF2B5EF4-FFF2-40B4-BE49-F238E27FC236}">
                <a16:creationId xmlns:a16="http://schemas.microsoft.com/office/drawing/2014/main" id="{8D6915CF-0D2C-2EE3-01A9-820FA96121A8}"/>
              </a:ext>
            </a:extLst>
          </p:cNvPr>
          <p:cNvSpPr txBox="1"/>
          <p:nvPr/>
        </p:nvSpPr>
        <p:spPr>
          <a:xfrm>
            <a:off x="5330041" y="-363515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26" name="image10.png">
            <a:extLst>
              <a:ext uri="{FF2B5EF4-FFF2-40B4-BE49-F238E27FC236}">
                <a16:creationId xmlns:a16="http://schemas.microsoft.com/office/drawing/2014/main" id="{36ABA4BA-0110-23AD-1D60-836B27776C39}"/>
              </a:ext>
            </a:extLst>
          </p:cNvPr>
          <p:cNvPicPr/>
          <p:nvPr/>
        </p:nvPicPr>
        <p:blipFill>
          <a:blip r:embed="rId9"/>
          <a:srcRect/>
          <a:stretch>
            <a:fillRect/>
          </a:stretch>
        </p:blipFill>
        <p:spPr>
          <a:xfrm>
            <a:off x="4456593" y="-3335034"/>
            <a:ext cx="3630834" cy="626564"/>
          </a:xfrm>
          <a:prstGeom prst="rect">
            <a:avLst/>
          </a:prstGeom>
          <a:ln/>
        </p:spPr>
      </p:pic>
      <p:sp>
        <p:nvSpPr>
          <p:cNvPr id="29" name="TextBox 28">
            <a:extLst>
              <a:ext uri="{FF2B5EF4-FFF2-40B4-BE49-F238E27FC236}">
                <a16:creationId xmlns:a16="http://schemas.microsoft.com/office/drawing/2014/main" id="{DC8F08A4-BBFC-4527-7911-4F70140595EA}"/>
              </a:ext>
            </a:extLst>
          </p:cNvPr>
          <p:cNvSpPr txBox="1"/>
          <p:nvPr/>
        </p:nvSpPr>
        <p:spPr>
          <a:xfrm>
            <a:off x="5363867" y="-277656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2" name="image42.png">
            <a:extLst>
              <a:ext uri="{FF2B5EF4-FFF2-40B4-BE49-F238E27FC236}">
                <a16:creationId xmlns:a16="http://schemas.microsoft.com/office/drawing/2014/main" id="{861EE753-86EF-89BD-BFDC-3EB568457342}"/>
              </a:ext>
            </a:extLst>
          </p:cNvPr>
          <p:cNvPicPr/>
          <p:nvPr/>
        </p:nvPicPr>
        <p:blipFill>
          <a:blip r:embed="rId10"/>
          <a:srcRect/>
          <a:stretch>
            <a:fillRect/>
          </a:stretch>
        </p:blipFill>
        <p:spPr>
          <a:xfrm>
            <a:off x="4456593" y="-2460776"/>
            <a:ext cx="3602089" cy="695737"/>
          </a:xfrm>
          <a:prstGeom prst="rect">
            <a:avLst/>
          </a:prstGeom>
          <a:ln/>
        </p:spPr>
      </p:pic>
      <p:sp>
        <p:nvSpPr>
          <p:cNvPr id="33" name="TextBox 32">
            <a:extLst>
              <a:ext uri="{FF2B5EF4-FFF2-40B4-BE49-F238E27FC236}">
                <a16:creationId xmlns:a16="http://schemas.microsoft.com/office/drawing/2014/main" id="{D8EF0100-BFFA-FF20-4826-40D9F8F531F6}"/>
              </a:ext>
            </a:extLst>
          </p:cNvPr>
          <p:cNvSpPr txBox="1"/>
          <p:nvPr/>
        </p:nvSpPr>
        <p:spPr>
          <a:xfrm>
            <a:off x="5330040" y="-176503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7" name="image55.png">
            <a:extLst>
              <a:ext uri="{FF2B5EF4-FFF2-40B4-BE49-F238E27FC236}">
                <a16:creationId xmlns:a16="http://schemas.microsoft.com/office/drawing/2014/main" id="{D97CC5C0-B62C-A019-72F6-73C4857C616B}"/>
              </a:ext>
            </a:extLst>
          </p:cNvPr>
          <p:cNvPicPr/>
          <p:nvPr/>
        </p:nvPicPr>
        <p:blipFill>
          <a:blip r:embed="rId11"/>
          <a:srcRect/>
          <a:stretch>
            <a:fillRect/>
          </a:stretch>
        </p:blipFill>
        <p:spPr>
          <a:xfrm>
            <a:off x="4445351" y="-1493248"/>
            <a:ext cx="3630834" cy="630863"/>
          </a:xfrm>
          <a:prstGeom prst="rect">
            <a:avLst/>
          </a:prstGeom>
          <a:ln/>
        </p:spPr>
      </p:pic>
      <p:pic>
        <p:nvPicPr>
          <p:cNvPr id="46" name="image44.png">
            <a:extLst>
              <a:ext uri="{FF2B5EF4-FFF2-40B4-BE49-F238E27FC236}">
                <a16:creationId xmlns:a16="http://schemas.microsoft.com/office/drawing/2014/main" id="{564F92B3-FC2D-BE62-3D8D-D56875DE3582}"/>
              </a:ext>
            </a:extLst>
          </p:cNvPr>
          <p:cNvPicPr/>
          <p:nvPr/>
        </p:nvPicPr>
        <p:blipFill>
          <a:blip r:embed="rId12"/>
          <a:srcRect/>
          <a:stretch>
            <a:fillRect/>
          </a:stretch>
        </p:blipFill>
        <p:spPr>
          <a:xfrm>
            <a:off x="603313" y="1266818"/>
            <a:ext cx="3539022" cy="513839"/>
          </a:xfrm>
          <a:prstGeom prst="rect">
            <a:avLst/>
          </a:prstGeom>
          <a:ln/>
        </p:spPr>
      </p:pic>
      <p:pic>
        <p:nvPicPr>
          <p:cNvPr id="47" name="image31.png">
            <a:extLst>
              <a:ext uri="{FF2B5EF4-FFF2-40B4-BE49-F238E27FC236}">
                <a16:creationId xmlns:a16="http://schemas.microsoft.com/office/drawing/2014/main" id="{BD22C7BE-65A9-FDF4-ADE8-26F31A0C50BC}"/>
              </a:ext>
            </a:extLst>
          </p:cNvPr>
          <p:cNvPicPr/>
          <p:nvPr/>
        </p:nvPicPr>
        <p:blipFill>
          <a:blip r:embed="rId13"/>
          <a:srcRect/>
          <a:stretch>
            <a:fillRect/>
          </a:stretch>
        </p:blipFill>
        <p:spPr>
          <a:xfrm>
            <a:off x="621306" y="1995782"/>
            <a:ext cx="3509321" cy="695737"/>
          </a:xfrm>
          <a:prstGeom prst="rect">
            <a:avLst/>
          </a:prstGeom>
          <a:ln/>
        </p:spPr>
      </p:pic>
      <p:pic>
        <p:nvPicPr>
          <p:cNvPr id="48" name="image53.png">
            <a:extLst>
              <a:ext uri="{FF2B5EF4-FFF2-40B4-BE49-F238E27FC236}">
                <a16:creationId xmlns:a16="http://schemas.microsoft.com/office/drawing/2014/main" id="{AC02FAC8-C55A-A06A-955D-B97587552AA3}"/>
              </a:ext>
            </a:extLst>
          </p:cNvPr>
          <p:cNvPicPr/>
          <p:nvPr/>
        </p:nvPicPr>
        <p:blipFill>
          <a:blip r:embed="rId14"/>
          <a:srcRect/>
          <a:stretch>
            <a:fillRect/>
          </a:stretch>
        </p:blipFill>
        <p:spPr>
          <a:xfrm>
            <a:off x="644776" y="2902745"/>
            <a:ext cx="3485851" cy="788910"/>
          </a:xfrm>
          <a:prstGeom prst="rect">
            <a:avLst/>
          </a:prstGeom>
          <a:ln/>
        </p:spPr>
      </p:pic>
      <p:pic>
        <p:nvPicPr>
          <p:cNvPr id="49" name="image56.png">
            <a:extLst>
              <a:ext uri="{FF2B5EF4-FFF2-40B4-BE49-F238E27FC236}">
                <a16:creationId xmlns:a16="http://schemas.microsoft.com/office/drawing/2014/main" id="{054DC984-C749-E41C-3548-9DFF46770F31}"/>
              </a:ext>
            </a:extLst>
          </p:cNvPr>
          <p:cNvPicPr/>
          <p:nvPr/>
        </p:nvPicPr>
        <p:blipFill>
          <a:blip r:embed="rId15"/>
          <a:srcRect/>
          <a:stretch>
            <a:fillRect/>
          </a:stretch>
        </p:blipFill>
        <p:spPr>
          <a:xfrm>
            <a:off x="4445351" y="1239515"/>
            <a:ext cx="3642076" cy="950831"/>
          </a:xfrm>
          <a:prstGeom prst="rect">
            <a:avLst/>
          </a:prstGeom>
          <a:ln/>
        </p:spPr>
      </p:pic>
      <p:pic>
        <p:nvPicPr>
          <p:cNvPr id="50" name="image1.png">
            <a:extLst>
              <a:ext uri="{FF2B5EF4-FFF2-40B4-BE49-F238E27FC236}">
                <a16:creationId xmlns:a16="http://schemas.microsoft.com/office/drawing/2014/main" id="{D6716BE6-BFAC-DC78-AD16-056CC6F5C0EE}"/>
              </a:ext>
            </a:extLst>
          </p:cNvPr>
          <p:cNvPicPr/>
          <p:nvPr/>
        </p:nvPicPr>
        <p:blipFill>
          <a:blip r:embed="rId16"/>
          <a:srcRect/>
          <a:stretch>
            <a:fillRect/>
          </a:stretch>
        </p:blipFill>
        <p:spPr>
          <a:xfrm>
            <a:off x="4433644" y="2410127"/>
            <a:ext cx="3653783" cy="505211"/>
          </a:xfrm>
          <a:prstGeom prst="rect">
            <a:avLst/>
          </a:prstGeom>
          <a:ln/>
        </p:spPr>
      </p:pic>
      <p:pic>
        <p:nvPicPr>
          <p:cNvPr id="51" name="image58.png">
            <a:extLst>
              <a:ext uri="{FF2B5EF4-FFF2-40B4-BE49-F238E27FC236}">
                <a16:creationId xmlns:a16="http://schemas.microsoft.com/office/drawing/2014/main" id="{2D4CC310-4FB9-6D47-BBA4-24D927CA199B}"/>
              </a:ext>
            </a:extLst>
          </p:cNvPr>
          <p:cNvPicPr/>
          <p:nvPr/>
        </p:nvPicPr>
        <p:blipFill>
          <a:blip r:embed="rId17"/>
          <a:srcRect/>
          <a:stretch>
            <a:fillRect/>
          </a:stretch>
        </p:blipFill>
        <p:spPr>
          <a:xfrm>
            <a:off x="4386688" y="3135119"/>
            <a:ext cx="3700739" cy="529958"/>
          </a:xfrm>
          <a:prstGeom prst="rect">
            <a:avLst/>
          </a:prstGeom>
          <a:ln/>
        </p:spPr>
      </p:pic>
      <p:pic>
        <p:nvPicPr>
          <p:cNvPr id="52" name="image63.png">
            <a:extLst>
              <a:ext uri="{FF2B5EF4-FFF2-40B4-BE49-F238E27FC236}">
                <a16:creationId xmlns:a16="http://schemas.microsoft.com/office/drawing/2014/main" id="{559193D8-D59F-44BA-3A37-EEDAE01D81FB}"/>
              </a:ext>
            </a:extLst>
          </p:cNvPr>
          <p:cNvPicPr/>
          <p:nvPr/>
        </p:nvPicPr>
        <p:blipFill>
          <a:blip r:embed="rId18"/>
          <a:srcRect/>
          <a:stretch>
            <a:fillRect/>
          </a:stretch>
        </p:blipFill>
        <p:spPr>
          <a:xfrm>
            <a:off x="4433644" y="3907606"/>
            <a:ext cx="3642541" cy="529958"/>
          </a:xfrm>
          <a:prstGeom prst="rect">
            <a:avLst/>
          </a:prstGeom>
          <a:ln/>
        </p:spPr>
      </p:pic>
      <p:pic>
        <p:nvPicPr>
          <p:cNvPr id="644" name="image29.png">
            <a:extLst>
              <a:ext uri="{FF2B5EF4-FFF2-40B4-BE49-F238E27FC236}">
                <a16:creationId xmlns:a16="http://schemas.microsoft.com/office/drawing/2014/main" id="{A53F633C-6683-C3E0-FEEC-68F6C4C90B45}"/>
              </a:ext>
            </a:extLst>
          </p:cNvPr>
          <p:cNvPicPr/>
          <p:nvPr/>
        </p:nvPicPr>
        <p:blipFill>
          <a:blip r:embed="rId19"/>
          <a:srcRect/>
          <a:stretch>
            <a:fillRect/>
          </a:stretch>
        </p:blipFill>
        <p:spPr>
          <a:xfrm>
            <a:off x="637203" y="3886804"/>
            <a:ext cx="3485851" cy="647831"/>
          </a:xfrm>
          <a:prstGeom prst="rect">
            <a:avLst/>
          </a:prstGeom>
          <a:ln/>
        </p:spPr>
      </p:pic>
    </p:spTree>
    <p:extLst>
      <p:ext uri="{BB962C8B-B14F-4D97-AF65-F5344CB8AC3E}">
        <p14:creationId xmlns:p14="http://schemas.microsoft.com/office/powerpoint/2010/main" val="30255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169092"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237506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166478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77450" y="242555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98620" y="31452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sp>
        <p:nvSpPr>
          <p:cNvPr id="664" name="TextBox 663">
            <a:extLst>
              <a:ext uri="{FF2B5EF4-FFF2-40B4-BE49-F238E27FC236}">
                <a16:creationId xmlns:a16="http://schemas.microsoft.com/office/drawing/2014/main" id="{56A046F1-6F16-422E-64DA-2C6A846258A1}"/>
              </a:ext>
            </a:extLst>
          </p:cNvPr>
          <p:cNvSpPr txBox="1"/>
          <p:nvPr/>
        </p:nvSpPr>
        <p:spPr>
          <a:xfrm>
            <a:off x="1708338" y="-160812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65" name="TextBox 664">
            <a:extLst>
              <a:ext uri="{FF2B5EF4-FFF2-40B4-BE49-F238E27FC236}">
                <a16:creationId xmlns:a16="http://schemas.microsoft.com/office/drawing/2014/main" id="{AF12A3C0-1ADB-0C4C-1B9B-02A3ADF618AE}"/>
              </a:ext>
            </a:extLst>
          </p:cNvPr>
          <p:cNvSpPr txBox="1"/>
          <p:nvPr/>
        </p:nvSpPr>
        <p:spPr>
          <a:xfrm>
            <a:off x="1432111" y="-350048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66" name="TextBox 665">
            <a:extLst>
              <a:ext uri="{FF2B5EF4-FFF2-40B4-BE49-F238E27FC236}">
                <a16:creationId xmlns:a16="http://schemas.microsoft.com/office/drawing/2014/main" id="{472EAD89-0772-CFFE-AC1D-929EC8906DBB}"/>
              </a:ext>
            </a:extLst>
          </p:cNvPr>
          <p:cNvSpPr txBox="1"/>
          <p:nvPr/>
        </p:nvSpPr>
        <p:spPr>
          <a:xfrm>
            <a:off x="1484963" y="-260058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67" name="TextBox 666">
            <a:extLst>
              <a:ext uri="{FF2B5EF4-FFF2-40B4-BE49-F238E27FC236}">
                <a16:creationId xmlns:a16="http://schemas.microsoft.com/office/drawing/2014/main" id="{6FF56D4B-762B-196C-F46D-4BB6B4717622}"/>
              </a:ext>
            </a:extLst>
          </p:cNvPr>
          <p:cNvSpPr txBox="1"/>
          <p:nvPr/>
        </p:nvSpPr>
        <p:spPr>
          <a:xfrm>
            <a:off x="5371504" y="-308518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68" name="TextBox 667">
            <a:extLst>
              <a:ext uri="{FF2B5EF4-FFF2-40B4-BE49-F238E27FC236}">
                <a16:creationId xmlns:a16="http://schemas.microsoft.com/office/drawing/2014/main" id="{5E068758-499B-AA48-613B-E4633A82E581}"/>
              </a:ext>
            </a:extLst>
          </p:cNvPr>
          <p:cNvSpPr txBox="1"/>
          <p:nvPr/>
        </p:nvSpPr>
        <p:spPr>
          <a:xfrm>
            <a:off x="5405330" y="-236760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69" name="TextBox 668">
            <a:extLst>
              <a:ext uri="{FF2B5EF4-FFF2-40B4-BE49-F238E27FC236}">
                <a16:creationId xmlns:a16="http://schemas.microsoft.com/office/drawing/2014/main" id="{E9F1B5E7-9DE4-D849-C482-6D828EBB3A2A}"/>
              </a:ext>
            </a:extLst>
          </p:cNvPr>
          <p:cNvSpPr txBox="1"/>
          <p:nvPr/>
        </p:nvSpPr>
        <p:spPr>
          <a:xfrm>
            <a:off x="5371503" y="-161237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70" name="image44.png">
            <a:extLst>
              <a:ext uri="{FF2B5EF4-FFF2-40B4-BE49-F238E27FC236}">
                <a16:creationId xmlns:a16="http://schemas.microsoft.com/office/drawing/2014/main" id="{25C081FE-F781-6CD7-99E9-66F10B3CFD3D}"/>
              </a:ext>
            </a:extLst>
          </p:cNvPr>
          <p:cNvPicPr/>
          <p:nvPr/>
        </p:nvPicPr>
        <p:blipFill>
          <a:blip r:embed="rId4"/>
          <a:srcRect/>
          <a:stretch>
            <a:fillRect/>
          </a:stretch>
        </p:blipFill>
        <p:spPr>
          <a:xfrm>
            <a:off x="644776" y="-3955584"/>
            <a:ext cx="3539022" cy="513839"/>
          </a:xfrm>
          <a:prstGeom prst="rect">
            <a:avLst/>
          </a:prstGeom>
          <a:ln/>
        </p:spPr>
      </p:pic>
      <p:pic>
        <p:nvPicPr>
          <p:cNvPr id="671" name="image31.png">
            <a:extLst>
              <a:ext uri="{FF2B5EF4-FFF2-40B4-BE49-F238E27FC236}">
                <a16:creationId xmlns:a16="http://schemas.microsoft.com/office/drawing/2014/main" id="{2D40009A-8177-35FA-E3EA-17FF4CB8544E}"/>
              </a:ext>
            </a:extLst>
          </p:cNvPr>
          <p:cNvPicPr/>
          <p:nvPr/>
        </p:nvPicPr>
        <p:blipFill>
          <a:blip r:embed="rId5"/>
          <a:srcRect/>
          <a:stretch>
            <a:fillRect/>
          </a:stretch>
        </p:blipFill>
        <p:spPr>
          <a:xfrm>
            <a:off x="662769" y="-3226620"/>
            <a:ext cx="3509321" cy="695737"/>
          </a:xfrm>
          <a:prstGeom prst="rect">
            <a:avLst/>
          </a:prstGeom>
          <a:ln/>
        </p:spPr>
      </p:pic>
      <p:pic>
        <p:nvPicPr>
          <p:cNvPr id="672" name="image53.png">
            <a:extLst>
              <a:ext uri="{FF2B5EF4-FFF2-40B4-BE49-F238E27FC236}">
                <a16:creationId xmlns:a16="http://schemas.microsoft.com/office/drawing/2014/main" id="{1B70EBE9-351C-55F9-33D7-B34C91A01D76}"/>
              </a:ext>
            </a:extLst>
          </p:cNvPr>
          <p:cNvPicPr/>
          <p:nvPr/>
        </p:nvPicPr>
        <p:blipFill>
          <a:blip r:embed="rId6"/>
          <a:srcRect/>
          <a:stretch>
            <a:fillRect/>
          </a:stretch>
        </p:blipFill>
        <p:spPr>
          <a:xfrm>
            <a:off x="686239" y="-2319657"/>
            <a:ext cx="3485851" cy="788910"/>
          </a:xfrm>
          <a:prstGeom prst="rect">
            <a:avLst/>
          </a:prstGeom>
          <a:ln/>
        </p:spPr>
      </p:pic>
      <p:pic>
        <p:nvPicPr>
          <p:cNvPr id="676" name="image56.png">
            <a:extLst>
              <a:ext uri="{FF2B5EF4-FFF2-40B4-BE49-F238E27FC236}">
                <a16:creationId xmlns:a16="http://schemas.microsoft.com/office/drawing/2014/main" id="{D891526D-DC34-3438-02FA-839E6D26EA22}"/>
              </a:ext>
            </a:extLst>
          </p:cNvPr>
          <p:cNvPicPr/>
          <p:nvPr/>
        </p:nvPicPr>
        <p:blipFill>
          <a:blip r:embed="rId7"/>
          <a:srcRect/>
          <a:stretch>
            <a:fillRect/>
          </a:stretch>
        </p:blipFill>
        <p:spPr>
          <a:xfrm>
            <a:off x="4486814" y="-3982887"/>
            <a:ext cx="3642076" cy="950831"/>
          </a:xfrm>
          <a:prstGeom prst="rect">
            <a:avLst/>
          </a:prstGeom>
          <a:ln/>
        </p:spPr>
      </p:pic>
      <p:pic>
        <p:nvPicPr>
          <p:cNvPr id="677" name="image1.png">
            <a:extLst>
              <a:ext uri="{FF2B5EF4-FFF2-40B4-BE49-F238E27FC236}">
                <a16:creationId xmlns:a16="http://schemas.microsoft.com/office/drawing/2014/main" id="{B3781EBB-CEF0-1949-2BB7-FAB93C363E22}"/>
              </a:ext>
            </a:extLst>
          </p:cNvPr>
          <p:cNvPicPr/>
          <p:nvPr/>
        </p:nvPicPr>
        <p:blipFill>
          <a:blip r:embed="rId8"/>
          <a:srcRect/>
          <a:stretch>
            <a:fillRect/>
          </a:stretch>
        </p:blipFill>
        <p:spPr>
          <a:xfrm>
            <a:off x="4475107" y="-2812275"/>
            <a:ext cx="3653783" cy="505211"/>
          </a:xfrm>
          <a:prstGeom prst="rect">
            <a:avLst/>
          </a:prstGeom>
          <a:ln/>
        </p:spPr>
      </p:pic>
      <p:pic>
        <p:nvPicPr>
          <p:cNvPr id="678" name="image58.png">
            <a:extLst>
              <a:ext uri="{FF2B5EF4-FFF2-40B4-BE49-F238E27FC236}">
                <a16:creationId xmlns:a16="http://schemas.microsoft.com/office/drawing/2014/main" id="{90C5E8D5-CEE2-D1A1-ADFC-4D1601365359}"/>
              </a:ext>
            </a:extLst>
          </p:cNvPr>
          <p:cNvPicPr/>
          <p:nvPr/>
        </p:nvPicPr>
        <p:blipFill>
          <a:blip r:embed="rId9"/>
          <a:srcRect/>
          <a:stretch>
            <a:fillRect/>
          </a:stretch>
        </p:blipFill>
        <p:spPr>
          <a:xfrm>
            <a:off x="4428151" y="-2087283"/>
            <a:ext cx="3700739" cy="529958"/>
          </a:xfrm>
          <a:prstGeom prst="rect">
            <a:avLst/>
          </a:prstGeom>
          <a:ln/>
        </p:spPr>
      </p:pic>
      <p:pic>
        <p:nvPicPr>
          <p:cNvPr id="679" name="image63.png">
            <a:extLst>
              <a:ext uri="{FF2B5EF4-FFF2-40B4-BE49-F238E27FC236}">
                <a16:creationId xmlns:a16="http://schemas.microsoft.com/office/drawing/2014/main" id="{5BE76B21-6E0C-67AB-4169-C54A0C781D3C}"/>
              </a:ext>
            </a:extLst>
          </p:cNvPr>
          <p:cNvPicPr/>
          <p:nvPr/>
        </p:nvPicPr>
        <p:blipFill>
          <a:blip r:embed="rId10"/>
          <a:srcRect/>
          <a:stretch>
            <a:fillRect/>
          </a:stretch>
        </p:blipFill>
        <p:spPr>
          <a:xfrm>
            <a:off x="4475107" y="-1314796"/>
            <a:ext cx="3642541" cy="529958"/>
          </a:xfrm>
          <a:prstGeom prst="rect">
            <a:avLst/>
          </a:prstGeom>
          <a:ln/>
        </p:spPr>
      </p:pic>
      <p:pic>
        <p:nvPicPr>
          <p:cNvPr id="680" name="image29.png">
            <a:extLst>
              <a:ext uri="{FF2B5EF4-FFF2-40B4-BE49-F238E27FC236}">
                <a16:creationId xmlns:a16="http://schemas.microsoft.com/office/drawing/2014/main" id="{2BC053A7-A95B-47C1-60E3-A54F0F99B3FB}"/>
              </a:ext>
            </a:extLst>
          </p:cNvPr>
          <p:cNvPicPr/>
          <p:nvPr/>
        </p:nvPicPr>
        <p:blipFill>
          <a:blip r:embed="rId11"/>
          <a:srcRect/>
          <a:stretch>
            <a:fillRect/>
          </a:stretch>
        </p:blipFill>
        <p:spPr>
          <a:xfrm>
            <a:off x="678666" y="-1335598"/>
            <a:ext cx="3485851" cy="647831"/>
          </a:xfrm>
          <a:prstGeom prst="rect">
            <a:avLst/>
          </a:prstGeom>
          <a:ln/>
        </p:spPr>
      </p:pic>
      <p:sp>
        <p:nvSpPr>
          <p:cNvPr id="681" name="TextBox 680">
            <a:extLst>
              <a:ext uri="{FF2B5EF4-FFF2-40B4-BE49-F238E27FC236}">
                <a16:creationId xmlns:a16="http://schemas.microsoft.com/office/drawing/2014/main" id="{10FF15EF-4D00-DAD9-768C-126FD98C38CC}"/>
              </a:ext>
            </a:extLst>
          </p:cNvPr>
          <p:cNvSpPr txBox="1"/>
          <p:nvPr/>
        </p:nvSpPr>
        <p:spPr>
          <a:xfrm>
            <a:off x="1408580" y="-424407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82" name="TextBox 681">
            <a:extLst>
              <a:ext uri="{FF2B5EF4-FFF2-40B4-BE49-F238E27FC236}">
                <a16:creationId xmlns:a16="http://schemas.microsoft.com/office/drawing/2014/main" id="{3001334B-25D3-16DD-A0E9-DE91FD17485E}"/>
              </a:ext>
            </a:extLst>
          </p:cNvPr>
          <p:cNvSpPr txBox="1"/>
          <p:nvPr/>
        </p:nvSpPr>
        <p:spPr>
          <a:xfrm>
            <a:off x="5371127" y="-426462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pic>
        <p:nvPicPr>
          <p:cNvPr id="684" name="image75.png">
            <a:extLst>
              <a:ext uri="{FF2B5EF4-FFF2-40B4-BE49-F238E27FC236}">
                <a16:creationId xmlns:a16="http://schemas.microsoft.com/office/drawing/2014/main" id="{4AF485EA-6262-9205-D76A-8354F3D5AFF3}"/>
              </a:ext>
            </a:extLst>
          </p:cNvPr>
          <p:cNvPicPr/>
          <p:nvPr/>
        </p:nvPicPr>
        <p:blipFill>
          <a:blip r:embed="rId12"/>
          <a:srcRect/>
          <a:stretch>
            <a:fillRect/>
          </a:stretch>
        </p:blipFill>
        <p:spPr>
          <a:xfrm>
            <a:off x="644777" y="1308589"/>
            <a:ext cx="3497558" cy="1108708"/>
          </a:xfrm>
          <a:prstGeom prst="rect">
            <a:avLst/>
          </a:prstGeom>
          <a:ln/>
        </p:spPr>
      </p:pic>
      <p:pic>
        <p:nvPicPr>
          <p:cNvPr id="685" name="image16.png">
            <a:extLst>
              <a:ext uri="{FF2B5EF4-FFF2-40B4-BE49-F238E27FC236}">
                <a16:creationId xmlns:a16="http://schemas.microsoft.com/office/drawing/2014/main" id="{D1C3887F-EA98-06CD-4263-2666353FBDD2}"/>
              </a:ext>
            </a:extLst>
          </p:cNvPr>
          <p:cNvPicPr/>
          <p:nvPr/>
        </p:nvPicPr>
        <p:blipFill>
          <a:blip r:embed="rId13"/>
          <a:srcRect/>
          <a:stretch>
            <a:fillRect/>
          </a:stretch>
        </p:blipFill>
        <p:spPr>
          <a:xfrm>
            <a:off x="658988" y="2682026"/>
            <a:ext cx="3497558" cy="1867028"/>
          </a:xfrm>
          <a:prstGeom prst="rect">
            <a:avLst/>
          </a:prstGeom>
          <a:ln/>
        </p:spPr>
      </p:pic>
      <p:pic>
        <p:nvPicPr>
          <p:cNvPr id="686" name="image37.png">
            <a:extLst>
              <a:ext uri="{FF2B5EF4-FFF2-40B4-BE49-F238E27FC236}">
                <a16:creationId xmlns:a16="http://schemas.microsoft.com/office/drawing/2014/main" id="{A9C49D60-43AC-8349-0544-28DA2010ADAB}"/>
              </a:ext>
            </a:extLst>
          </p:cNvPr>
          <p:cNvPicPr/>
          <p:nvPr/>
        </p:nvPicPr>
        <p:blipFill>
          <a:blip r:embed="rId14"/>
          <a:srcRect/>
          <a:stretch>
            <a:fillRect/>
          </a:stretch>
        </p:blipFill>
        <p:spPr>
          <a:xfrm>
            <a:off x="4445352" y="1254977"/>
            <a:ext cx="3647288" cy="501243"/>
          </a:xfrm>
          <a:prstGeom prst="rect">
            <a:avLst/>
          </a:prstGeom>
          <a:ln/>
        </p:spPr>
      </p:pic>
      <p:pic>
        <p:nvPicPr>
          <p:cNvPr id="687" name="image2.png">
            <a:extLst>
              <a:ext uri="{FF2B5EF4-FFF2-40B4-BE49-F238E27FC236}">
                <a16:creationId xmlns:a16="http://schemas.microsoft.com/office/drawing/2014/main" id="{D4EFB1FC-BF2C-ED17-5177-1C123530C2C1}"/>
              </a:ext>
            </a:extLst>
          </p:cNvPr>
          <p:cNvPicPr/>
          <p:nvPr/>
        </p:nvPicPr>
        <p:blipFill>
          <a:blip r:embed="rId15"/>
          <a:srcRect/>
          <a:stretch>
            <a:fillRect/>
          </a:stretch>
        </p:blipFill>
        <p:spPr>
          <a:xfrm>
            <a:off x="4445352" y="1949841"/>
            <a:ext cx="3630833" cy="533175"/>
          </a:xfrm>
          <a:prstGeom prst="rect">
            <a:avLst/>
          </a:prstGeom>
          <a:ln/>
        </p:spPr>
      </p:pic>
      <p:pic>
        <p:nvPicPr>
          <p:cNvPr id="688" name="image24.png">
            <a:extLst>
              <a:ext uri="{FF2B5EF4-FFF2-40B4-BE49-F238E27FC236}">
                <a16:creationId xmlns:a16="http://schemas.microsoft.com/office/drawing/2014/main" id="{447E3FB7-9FCB-8D17-810D-42900F24C5B9}"/>
              </a:ext>
            </a:extLst>
          </p:cNvPr>
          <p:cNvPicPr/>
          <p:nvPr/>
        </p:nvPicPr>
        <p:blipFill>
          <a:blip r:embed="rId16"/>
          <a:srcRect/>
          <a:stretch>
            <a:fillRect/>
          </a:stretch>
        </p:blipFill>
        <p:spPr>
          <a:xfrm>
            <a:off x="4445352" y="2691086"/>
            <a:ext cx="3622326" cy="529958"/>
          </a:xfrm>
          <a:prstGeom prst="rect">
            <a:avLst/>
          </a:prstGeom>
          <a:ln/>
        </p:spPr>
      </p:pic>
      <p:pic>
        <p:nvPicPr>
          <p:cNvPr id="689" name="image35.png">
            <a:extLst>
              <a:ext uri="{FF2B5EF4-FFF2-40B4-BE49-F238E27FC236}">
                <a16:creationId xmlns:a16="http://schemas.microsoft.com/office/drawing/2014/main" id="{D23857BB-F8EA-7177-A6F5-00625E72020A}"/>
              </a:ext>
            </a:extLst>
          </p:cNvPr>
          <p:cNvPicPr/>
          <p:nvPr/>
        </p:nvPicPr>
        <p:blipFill>
          <a:blip r:embed="rId17"/>
          <a:srcRect/>
          <a:stretch>
            <a:fillRect/>
          </a:stretch>
        </p:blipFill>
        <p:spPr>
          <a:xfrm>
            <a:off x="4420390" y="3435357"/>
            <a:ext cx="3647288" cy="482844"/>
          </a:xfrm>
          <a:prstGeom prst="rect">
            <a:avLst/>
          </a:prstGeom>
          <a:ln/>
        </p:spPr>
      </p:pic>
      <p:sp>
        <p:nvSpPr>
          <p:cNvPr id="690" name="TextBox 689">
            <a:extLst>
              <a:ext uri="{FF2B5EF4-FFF2-40B4-BE49-F238E27FC236}">
                <a16:creationId xmlns:a16="http://schemas.microsoft.com/office/drawing/2014/main" id="{16FDE4FD-5D60-4EBB-4EE5-67588FBBB252}"/>
              </a:ext>
            </a:extLst>
          </p:cNvPr>
          <p:cNvSpPr txBox="1"/>
          <p:nvPr/>
        </p:nvSpPr>
        <p:spPr>
          <a:xfrm>
            <a:off x="5429100" y="38310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691" name="image61.png">
            <a:extLst>
              <a:ext uri="{FF2B5EF4-FFF2-40B4-BE49-F238E27FC236}">
                <a16:creationId xmlns:a16="http://schemas.microsoft.com/office/drawing/2014/main" id="{9427966B-2E0E-051A-BD2E-1C042A8C9139}"/>
              </a:ext>
            </a:extLst>
          </p:cNvPr>
          <p:cNvPicPr/>
          <p:nvPr/>
        </p:nvPicPr>
        <p:blipFill>
          <a:blip r:embed="rId18"/>
          <a:srcRect/>
          <a:stretch>
            <a:fillRect/>
          </a:stretch>
        </p:blipFill>
        <p:spPr>
          <a:xfrm>
            <a:off x="4420390" y="4105915"/>
            <a:ext cx="3647288" cy="482844"/>
          </a:xfrm>
          <a:prstGeom prst="rect">
            <a:avLst/>
          </a:prstGeom>
          <a:ln/>
        </p:spPr>
      </p:pic>
    </p:spTree>
    <p:extLst>
      <p:ext uri="{BB962C8B-B14F-4D97-AF65-F5344CB8AC3E}">
        <p14:creationId xmlns:p14="http://schemas.microsoft.com/office/powerpoint/2010/main" val="9492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588200" y="650477"/>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nhiệm vụ và tiến độ hoàn thành</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2132275404"/>
              </p:ext>
            </p:extLst>
          </p:nvPr>
        </p:nvGraphicFramePr>
        <p:xfrm>
          <a:off x="491499"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Khảo sát hiện trạng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Mô tả hệ thống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2</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BFD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3</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Use case</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4</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ERD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5</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6</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Google Shape;881;p41">
            <a:extLst>
              <a:ext uri="{FF2B5EF4-FFF2-40B4-BE49-F238E27FC236}">
                <a16:creationId xmlns:a16="http://schemas.microsoft.com/office/drawing/2014/main" id="{8C751A5B-BA01-BB33-949E-5320E0C00ED8}"/>
              </a:ext>
            </a:extLst>
          </p:cNvPr>
          <p:cNvGraphicFramePr/>
          <p:nvPr>
            <p:extLst>
              <p:ext uri="{D42A27DB-BD31-4B8C-83A1-F6EECF244321}">
                <p14:modId xmlns:p14="http://schemas.microsoft.com/office/powerpoint/2010/main" val="3628063948"/>
              </p:ext>
            </p:extLst>
          </p:nvPr>
        </p:nvGraphicFramePr>
        <p:xfrm>
          <a:off x="4742825"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7</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8</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9</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10</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Kiểm thử và bảo trì</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11</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Hoàn thành báo cáo</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12</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131623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360309" y="103205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463218" y="241860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95691" y="229874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sp>
        <p:nvSpPr>
          <p:cNvPr id="2" name="TextBox 1">
            <a:extLst>
              <a:ext uri="{FF2B5EF4-FFF2-40B4-BE49-F238E27FC236}">
                <a16:creationId xmlns:a16="http://schemas.microsoft.com/office/drawing/2014/main" id="{8849DEED-8C1F-243C-B774-63820A0A6DB1}"/>
              </a:ext>
            </a:extLst>
          </p:cNvPr>
          <p:cNvSpPr txBox="1"/>
          <p:nvPr/>
        </p:nvSpPr>
        <p:spPr>
          <a:xfrm>
            <a:off x="1161837" y="-402635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 name="TextBox 2">
            <a:extLst>
              <a:ext uri="{FF2B5EF4-FFF2-40B4-BE49-F238E27FC236}">
                <a16:creationId xmlns:a16="http://schemas.microsoft.com/office/drawing/2014/main" id="{C99C19C4-5914-5D52-EC9C-FD98CA49E18B}"/>
              </a:ext>
            </a:extLst>
          </p:cNvPr>
          <p:cNvSpPr txBox="1"/>
          <p:nvPr/>
        </p:nvSpPr>
        <p:spPr>
          <a:xfrm>
            <a:off x="1383393" y="-265414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5625AD3D-454C-BD94-6C59-6917D9F9319C}"/>
              </a:ext>
            </a:extLst>
          </p:cNvPr>
          <p:cNvSpPr txBox="1"/>
          <p:nvPr/>
        </p:nvSpPr>
        <p:spPr>
          <a:xfrm>
            <a:off x="5356612" y="-4046907"/>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5" name="TextBox 4">
            <a:extLst>
              <a:ext uri="{FF2B5EF4-FFF2-40B4-BE49-F238E27FC236}">
                <a16:creationId xmlns:a16="http://schemas.microsoft.com/office/drawing/2014/main" id="{06A5B840-4127-BEE6-661B-1D19500A7424}"/>
              </a:ext>
            </a:extLst>
          </p:cNvPr>
          <p:cNvSpPr txBox="1"/>
          <p:nvPr/>
        </p:nvSpPr>
        <p:spPr>
          <a:xfrm>
            <a:off x="5322786" y="-336442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E30A44CB-D4BE-EF78-562F-CD58C8BAC775}"/>
              </a:ext>
            </a:extLst>
          </p:cNvPr>
          <p:cNvSpPr txBox="1"/>
          <p:nvPr/>
        </p:nvSpPr>
        <p:spPr>
          <a:xfrm>
            <a:off x="5370195" y="-2603647"/>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7" name="TextBox 6">
            <a:extLst>
              <a:ext uri="{FF2B5EF4-FFF2-40B4-BE49-F238E27FC236}">
                <a16:creationId xmlns:a16="http://schemas.microsoft.com/office/drawing/2014/main" id="{974E66FC-2BAC-3183-B2F8-5543F54F6C3C}"/>
              </a:ext>
            </a:extLst>
          </p:cNvPr>
          <p:cNvSpPr txBox="1"/>
          <p:nvPr/>
        </p:nvSpPr>
        <p:spPr>
          <a:xfrm>
            <a:off x="5391365" y="-18839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pic>
        <p:nvPicPr>
          <p:cNvPr id="8" name="image75.png">
            <a:extLst>
              <a:ext uri="{FF2B5EF4-FFF2-40B4-BE49-F238E27FC236}">
                <a16:creationId xmlns:a16="http://schemas.microsoft.com/office/drawing/2014/main" id="{4253833B-93A0-80BF-7E98-C53BD8D28581}"/>
              </a:ext>
            </a:extLst>
          </p:cNvPr>
          <p:cNvPicPr/>
          <p:nvPr/>
        </p:nvPicPr>
        <p:blipFill>
          <a:blip r:embed="rId4"/>
          <a:srcRect/>
          <a:stretch>
            <a:fillRect/>
          </a:stretch>
        </p:blipFill>
        <p:spPr>
          <a:xfrm>
            <a:off x="637522" y="-3720614"/>
            <a:ext cx="3497558" cy="1108708"/>
          </a:xfrm>
          <a:prstGeom prst="rect">
            <a:avLst/>
          </a:prstGeom>
          <a:ln/>
        </p:spPr>
      </p:pic>
      <p:pic>
        <p:nvPicPr>
          <p:cNvPr id="9" name="image16.png">
            <a:extLst>
              <a:ext uri="{FF2B5EF4-FFF2-40B4-BE49-F238E27FC236}">
                <a16:creationId xmlns:a16="http://schemas.microsoft.com/office/drawing/2014/main" id="{1658E94C-9A71-DFAD-D4D3-1BA9E2AC8B09}"/>
              </a:ext>
            </a:extLst>
          </p:cNvPr>
          <p:cNvPicPr/>
          <p:nvPr/>
        </p:nvPicPr>
        <p:blipFill>
          <a:blip r:embed="rId5"/>
          <a:srcRect/>
          <a:stretch>
            <a:fillRect/>
          </a:stretch>
        </p:blipFill>
        <p:spPr>
          <a:xfrm>
            <a:off x="651733" y="-2347177"/>
            <a:ext cx="3497558" cy="1867028"/>
          </a:xfrm>
          <a:prstGeom prst="rect">
            <a:avLst/>
          </a:prstGeom>
          <a:ln/>
        </p:spPr>
      </p:pic>
      <p:pic>
        <p:nvPicPr>
          <p:cNvPr id="10" name="image37.png">
            <a:extLst>
              <a:ext uri="{FF2B5EF4-FFF2-40B4-BE49-F238E27FC236}">
                <a16:creationId xmlns:a16="http://schemas.microsoft.com/office/drawing/2014/main" id="{E2299AE3-5926-09B9-9DF7-A71F54F4CC2C}"/>
              </a:ext>
            </a:extLst>
          </p:cNvPr>
          <p:cNvPicPr/>
          <p:nvPr/>
        </p:nvPicPr>
        <p:blipFill>
          <a:blip r:embed="rId6"/>
          <a:srcRect/>
          <a:stretch>
            <a:fillRect/>
          </a:stretch>
        </p:blipFill>
        <p:spPr>
          <a:xfrm>
            <a:off x="4438097" y="-3774226"/>
            <a:ext cx="3647288" cy="501243"/>
          </a:xfrm>
          <a:prstGeom prst="rect">
            <a:avLst/>
          </a:prstGeom>
          <a:ln/>
        </p:spPr>
      </p:pic>
      <p:pic>
        <p:nvPicPr>
          <p:cNvPr id="11" name="image2.png">
            <a:extLst>
              <a:ext uri="{FF2B5EF4-FFF2-40B4-BE49-F238E27FC236}">
                <a16:creationId xmlns:a16="http://schemas.microsoft.com/office/drawing/2014/main" id="{42660AC0-A3A7-FEE6-0F8C-E05A19C3308C}"/>
              </a:ext>
            </a:extLst>
          </p:cNvPr>
          <p:cNvPicPr/>
          <p:nvPr/>
        </p:nvPicPr>
        <p:blipFill>
          <a:blip r:embed="rId7"/>
          <a:srcRect/>
          <a:stretch>
            <a:fillRect/>
          </a:stretch>
        </p:blipFill>
        <p:spPr>
          <a:xfrm>
            <a:off x="4438097" y="-3079362"/>
            <a:ext cx="3630833" cy="533175"/>
          </a:xfrm>
          <a:prstGeom prst="rect">
            <a:avLst/>
          </a:prstGeom>
          <a:ln/>
        </p:spPr>
      </p:pic>
      <p:pic>
        <p:nvPicPr>
          <p:cNvPr id="12" name="image24.png">
            <a:extLst>
              <a:ext uri="{FF2B5EF4-FFF2-40B4-BE49-F238E27FC236}">
                <a16:creationId xmlns:a16="http://schemas.microsoft.com/office/drawing/2014/main" id="{D28B458B-DBB6-3E64-A3CB-A472C32F4163}"/>
              </a:ext>
            </a:extLst>
          </p:cNvPr>
          <p:cNvPicPr/>
          <p:nvPr/>
        </p:nvPicPr>
        <p:blipFill>
          <a:blip r:embed="rId8"/>
          <a:srcRect/>
          <a:stretch>
            <a:fillRect/>
          </a:stretch>
        </p:blipFill>
        <p:spPr>
          <a:xfrm>
            <a:off x="4438097" y="-2338117"/>
            <a:ext cx="3622326" cy="529958"/>
          </a:xfrm>
          <a:prstGeom prst="rect">
            <a:avLst/>
          </a:prstGeom>
          <a:ln/>
        </p:spPr>
      </p:pic>
      <p:pic>
        <p:nvPicPr>
          <p:cNvPr id="13" name="image35.png">
            <a:extLst>
              <a:ext uri="{FF2B5EF4-FFF2-40B4-BE49-F238E27FC236}">
                <a16:creationId xmlns:a16="http://schemas.microsoft.com/office/drawing/2014/main" id="{DA5183D8-12CE-A07F-164A-E0A71F8A2280}"/>
              </a:ext>
            </a:extLst>
          </p:cNvPr>
          <p:cNvPicPr/>
          <p:nvPr/>
        </p:nvPicPr>
        <p:blipFill>
          <a:blip r:embed="rId9"/>
          <a:srcRect/>
          <a:stretch>
            <a:fillRect/>
          </a:stretch>
        </p:blipFill>
        <p:spPr>
          <a:xfrm>
            <a:off x="4413135" y="-1593846"/>
            <a:ext cx="3647288" cy="482844"/>
          </a:xfrm>
          <a:prstGeom prst="rect">
            <a:avLst/>
          </a:prstGeom>
          <a:ln/>
        </p:spPr>
      </p:pic>
      <p:sp>
        <p:nvSpPr>
          <p:cNvPr id="14" name="TextBox 13">
            <a:extLst>
              <a:ext uri="{FF2B5EF4-FFF2-40B4-BE49-F238E27FC236}">
                <a16:creationId xmlns:a16="http://schemas.microsoft.com/office/drawing/2014/main" id="{D46E7401-5898-D962-6F20-C70653CCEE44}"/>
              </a:ext>
            </a:extLst>
          </p:cNvPr>
          <p:cNvSpPr txBox="1"/>
          <p:nvPr/>
        </p:nvSpPr>
        <p:spPr>
          <a:xfrm>
            <a:off x="5421845" y="-11981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15" name="image61.png">
            <a:extLst>
              <a:ext uri="{FF2B5EF4-FFF2-40B4-BE49-F238E27FC236}">
                <a16:creationId xmlns:a16="http://schemas.microsoft.com/office/drawing/2014/main" id="{CC4E8D4B-FDAA-D473-0934-118EA0507B74}"/>
              </a:ext>
            </a:extLst>
          </p:cNvPr>
          <p:cNvPicPr/>
          <p:nvPr/>
        </p:nvPicPr>
        <p:blipFill>
          <a:blip r:embed="rId10"/>
          <a:srcRect/>
          <a:stretch>
            <a:fillRect/>
          </a:stretch>
        </p:blipFill>
        <p:spPr>
          <a:xfrm>
            <a:off x="4413135" y="-923288"/>
            <a:ext cx="3647288" cy="482844"/>
          </a:xfrm>
          <a:prstGeom prst="rect">
            <a:avLst/>
          </a:prstGeom>
          <a:ln/>
        </p:spPr>
      </p:pic>
      <p:pic>
        <p:nvPicPr>
          <p:cNvPr id="16" name="image17.png">
            <a:extLst>
              <a:ext uri="{FF2B5EF4-FFF2-40B4-BE49-F238E27FC236}">
                <a16:creationId xmlns:a16="http://schemas.microsoft.com/office/drawing/2014/main" id="{EAED5FE0-5B3E-966C-2896-A96B3CCC37A2}"/>
              </a:ext>
            </a:extLst>
          </p:cNvPr>
          <p:cNvPicPr/>
          <p:nvPr/>
        </p:nvPicPr>
        <p:blipFill>
          <a:blip r:embed="rId11"/>
          <a:srcRect/>
          <a:stretch>
            <a:fillRect/>
          </a:stretch>
        </p:blipFill>
        <p:spPr>
          <a:xfrm>
            <a:off x="715823" y="1286959"/>
            <a:ext cx="3440723" cy="501243"/>
          </a:xfrm>
          <a:prstGeom prst="rect">
            <a:avLst/>
          </a:prstGeom>
          <a:ln/>
        </p:spPr>
      </p:pic>
      <p:sp>
        <p:nvSpPr>
          <p:cNvPr id="17" name="TextBox 16">
            <a:extLst>
              <a:ext uri="{FF2B5EF4-FFF2-40B4-BE49-F238E27FC236}">
                <a16:creationId xmlns:a16="http://schemas.microsoft.com/office/drawing/2014/main" id="{E4604CC8-933C-1318-D221-B4D68DB531ED}"/>
              </a:ext>
            </a:extLst>
          </p:cNvPr>
          <p:cNvSpPr txBox="1"/>
          <p:nvPr/>
        </p:nvSpPr>
        <p:spPr>
          <a:xfrm>
            <a:off x="1396595" y="173599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18" name="image50.png">
            <a:extLst>
              <a:ext uri="{FF2B5EF4-FFF2-40B4-BE49-F238E27FC236}">
                <a16:creationId xmlns:a16="http://schemas.microsoft.com/office/drawing/2014/main" id="{9AD7C6D9-E03E-6DF5-6C8A-65D3F1FC1CD0}"/>
              </a:ext>
            </a:extLst>
          </p:cNvPr>
          <p:cNvPicPr/>
          <p:nvPr/>
        </p:nvPicPr>
        <p:blipFill>
          <a:blip r:embed="rId12"/>
          <a:srcRect/>
          <a:stretch>
            <a:fillRect/>
          </a:stretch>
        </p:blipFill>
        <p:spPr>
          <a:xfrm>
            <a:off x="699108" y="1985753"/>
            <a:ext cx="3422983" cy="533175"/>
          </a:xfrm>
          <a:prstGeom prst="rect">
            <a:avLst/>
          </a:prstGeom>
          <a:ln/>
        </p:spPr>
      </p:pic>
      <p:pic>
        <p:nvPicPr>
          <p:cNvPr id="26" name="image38.png">
            <a:extLst>
              <a:ext uri="{FF2B5EF4-FFF2-40B4-BE49-F238E27FC236}">
                <a16:creationId xmlns:a16="http://schemas.microsoft.com/office/drawing/2014/main" id="{8A2307F5-CCD4-8722-DDF1-185BD2758583}"/>
              </a:ext>
            </a:extLst>
          </p:cNvPr>
          <p:cNvPicPr/>
          <p:nvPr/>
        </p:nvPicPr>
        <p:blipFill>
          <a:blip r:embed="rId13"/>
          <a:srcRect/>
          <a:stretch>
            <a:fillRect/>
          </a:stretch>
        </p:blipFill>
        <p:spPr>
          <a:xfrm>
            <a:off x="689144" y="2714973"/>
            <a:ext cx="3422984" cy="816354"/>
          </a:xfrm>
          <a:prstGeom prst="rect">
            <a:avLst/>
          </a:prstGeom>
          <a:ln/>
        </p:spPr>
      </p:pic>
      <p:sp>
        <p:nvSpPr>
          <p:cNvPr id="27" name="TextBox 26">
            <a:extLst>
              <a:ext uri="{FF2B5EF4-FFF2-40B4-BE49-F238E27FC236}">
                <a16:creationId xmlns:a16="http://schemas.microsoft.com/office/drawing/2014/main" id="{FDD2C32B-46F3-DA30-5EFE-1AAF77E52723}"/>
              </a:ext>
            </a:extLst>
          </p:cNvPr>
          <p:cNvSpPr txBox="1"/>
          <p:nvPr/>
        </p:nvSpPr>
        <p:spPr>
          <a:xfrm>
            <a:off x="1455962" y="3456374"/>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28" name="image52.png">
            <a:extLst>
              <a:ext uri="{FF2B5EF4-FFF2-40B4-BE49-F238E27FC236}">
                <a16:creationId xmlns:a16="http://schemas.microsoft.com/office/drawing/2014/main" id="{719B615C-6C78-6060-7AFE-5B14B7D43232}"/>
              </a:ext>
            </a:extLst>
          </p:cNvPr>
          <p:cNvPicPr/>
          <p:nvPr/>
        </p:nvPicPr>
        <p:blipFill>
          <a:blip r:embed="rId14"/>
          <a:srcRect/>
          <a:stretch>
            <a:fillRect/>
          </a:stretch>
        </p:blipFill>
        <p:spPr>
          <a:xfrm>
            <a:off x="689144" y="3714056"/>
            <a:ext cx="3432947" cy="816354"/>
          </a:xfrm>
          <a:prstGeom prst="rect">
            <a:avLst/>
          </a:prstGeom>
          <a:ln/>
        </p:spPr>
      </p:pic>
      <p:pic>
        <p:nvPicPr>
          <p:cNvPr id="29" name="image64.png">
            <a:extLst>
              <a:ext uri="{FF2B5EF4-FFF2-40B4-BE49-F238E27FC236}">
                <a16:creationId xmlns:a16="http://schemas.microsoft.com/office/drawing/2014/main" id="{B49D368F-2BA9-F326-155F-742B81C5BDD6}"/>
              </a:ext>
            </a:extLst>
          </p:cNvPr>
          <p:cNvPicPr/>
          <p:nvPr/>
        </p:nvPicPr>
        <p:blipFill>
          <a:blip r:embed="rId15"/>
          <a:srcRect/>
          <a:stretch>
            <a:fillRect/>
          </a:stretch>
        </p:blipFill>
        <p:spPr>
          <a:xfrm>
            <a:off x="4499212" y="1239969"/>
            <a:ext cx="3549137" cy="1058771"/>
          </a:xfrm>
          <a:prstGeom prst="rect">
            <a:avLst/>
          </a:prstGeom>
          <a:ln/>
        </p:spPr>
      </p:pic>
      <p:pic>
        <p:nvPicPr>
          <p:cNvPr id="30" name="image70.png">
            <a:extLst>
              <a:ext uri="{FF2B5EF4-FFF2-40B4-BE49-F238E27FC236}">
                <a16:creationId xmlns:a16="http://schemas.microsoft.com/office/drawing/2014/main" id="{2CBD63BA-1DC3-BD32-B9E1-029290A6AD95}"/>
              </a:ext>
            </a:extLst>
          </p:cNvPr>
          <p:cNvPicPr/>
          <p:nvPr/>
        </p:nvPicPr>
        <p:blipFill>
          <a:blip r:embed="rId16"/>
          <a:srcRect/>
          <a:stretch>
            <a:fillRect/>
          </a:stretch>
        </p:blipFill>
        <p:spPr>
          <a:xfrm>
            <a:off x="4480694" y="2604527"/>
            <a:ext cx="3567656" cy="921842"/>
          </a:xfrm>
          <a:prstGeom prst="rect">
            <a:avLst/>
          </a:prstGeom>
          <a:ln/>
        </p:spPr>
      </p:pic>
    </p:spTree>
    <p:extLst>
      <p:ext uri="{BB962C8B-B14F-4D97-AF65-F5344CB8AC3E}">
        <p14:creationId xmlns:p14="http://schemas.microsoft.com/office/powerpoint/2010/main" val="384315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
        <p:nvSpPr>
          <p:cNvPr id="37" name="TextBox 36">
            <a:extLst>
              <a:ext uri="{FF2B5EF4-FFF2-40B4-BE49-F238E27FC236}">
                <a16:creationId xmlns:a16="http://schemas.microsoft.com/office/drawing/2014/main" id="{AF6E3B20-3BAE-DEA1-D7DC-34E3C122EE44}"/>
              </a:ext>
            </a:extLst>
          </p:cNvPr>
          <p:cNvSpPr txBox="1"/>
          <p:nvPr/>
        </p:nvSpPr>
        <p:spPr>
          <a:xfrm>
            <a:off x="1380048" y="-404315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F3043F39-DFAB-8D48-A352-22813D4AFC7C}"/>
              </a:ext>
            </a:extLst>
          </p:cNvPr>
          <p:cNvSpPr txBox="1"/>
          <p:nvPr/>
        </p:nvSpPr>
        <p:spPr>
          <a:xfrm>
            <a:off x="1482957" y="-265661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9" name="TextBox 38">
            <a:extLst>
              <a:ext uri="{FF2B5EF4-FFF2-40B4-BE49-F238E27FC236}">
                <a16:creationId xmlns:a16="http://schemas.microsoft.com/office/drawing/2014/main" id="{299D3D23-4086-1B0E-E65C-0433475B8BFB}"/>
              </a:ext>
            </a:extLst>
          </p:cNvPr>
          <p:cNvSpPr txBox="1"/>
          <p:nvPr/>
        </p:nvSpPr>
        <p:spPr>
          <a:xfrm>
            <a:off x="5383606" y="-4092918"/>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4352A183-5E25-BCB8-78C4-F7BF43ECDDDA}"/>
              </a:ext>
            </a:extLst>
          </p:cNvPr>
          <p:cNvSpPr txBox="1"/>
          <p:nvPr/>
        </p:nvSpPr>
        <p:spPr>
          <a:xfrm>
            <a:off x="5415430" y="-27764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pic>
        <p:nvPicPr>
          <p:cNvPr id="41" name="image17.png">
            <a:extLst>
              <a:ext uri="{FF2B5EF4-FFF2-40B4-BE49-F238E27FC236}">
                <a16:creationId xmlns:a16="http://schemas.microsoft.com/office/drawing/2014/main" id="{E0AED46A-031C-1ABA-3F08-B61689DC80CD}"/>
              </a:ext>
            </a:extLst>
          </p:cNvPr>
          <p:cNvPicPr/>
          <p:nvPr/>
        </p:nvPicPr>
        <p:blipFill>
          <a:blip r:embed="rId10"/>
          <a:srcRect/>
          <a:stretch>
            <a:fillRect/>
          </a:stretch>
        </p:blipFill>
        <p:spPr>
          <a:xfrm>
            <a:off x="735562" y="-3788255"/>
            <a:ext cx="3440723" cy="501243"/>
          </a:xfrm>
          <a:prstGeom prst="rect">
            <a:avLst/>
          </a:prstGeom>
          <a:ln/>
        </p:spPr>
      </p:pic>
      <p:sp>
        <p:nvSpPr>
          <p:cNvPr id="42" name="TextBox 41">
            <a:extLst>
              <a:ext uri="{FF2B5EF4-FFF2-40B4-BE49-F238E27FC236}">
                <a16:creationId xmlns:a16="http://schemas.microsoft.com/office/drawing/2014/main" id="{214E085E-4E82-8660-FB2A-B17A7E7FD914}"/>
              </a:ext>
            </a:extLst>
          </p:cNvPr>
          <p:cNvSpPr txBox="1"/>
          <p:nvPr/>
        </p:nvSpPr>
        <p:spPr>
          <a:xfrm>
            <a:off x="1416334" y="-3339215"/>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43" name="image50.png">
            <a:extLst>
              <a:ext uri="{FF2B5EF4-FFF2-40B4-BE49-F238E27FC236}">
                <a16:creationId xmlns:a16="http://schemas.microsoft.com/office/drawing/2014/main" id="{33FDF907-EBB9-56CF-8FFD-8579686E3EC3}"/>
              </a:ext>
            </a:extLst>
          </p:cNvPr>
          <p:cNvPicPr/>
          <p:nvPr/>
        </p:nvPicPr>
        <p:blipFill>
          <a:blip r:embed="rId11"/>
          <a:srcRect/>
          <a:stretch>
            <a:fillRect/>
          </a:stretch>
        </p:blipFill>
        <p:spPr>
          <a:xfrm>
            <a:off x="718847" y="-3089461"/>
            <a:ext cx="3422983" cy="533175"/>
          </a:xfrm>
          <a:prstGeom prst="rect">
            <a:avLst/>
          </a:prstGeom>
          <a:ln/>
        </p:spPr>
      </p:pic>
      <p:pic>
        <p:nvPicPr>
          <p:cNvPr id="44" name="image38.png">
            <a:extLst>
              <a:ext uri="{FF2B5EF4-FFF2-40B4-BE49-F238E27FC236}">
                <a16:creationId xmlns:a16="http://schemas.microsoft.com/office/drawing/2014/main" id="{5346DFFF-79EA-E54E-9D1D-1B191D69F06D}"/>
              </a:ext>
            </a:extLst>
          </p:cNvPr>
          <p:cNvPicPr/>
          <p:nvPr/>
        </p:nvPicPr>
        <p:blipFill>
          <a:blip r:embed="rId12"/>
          <a:srcRect/>
          <a:stretch>
            <a:fillRect/>
          </a:stretch>
        </p:blipFill>
        <p:spPr>
          <a:xfrm>
            <a:off x="708883" y="-2360241"/>
            <a:ext cx="3422984" cy="816354"/>
          </a:xfrm>
          <a:prstGeom prst="rect">
            <a:avLst/>
          </a:prstGeom>
          <a:ln/>
        </p:spPr>
      </p:pic>
      <p:sp>
        <p:nvSpPr>
          <p:cNvPr id="45" name="TextBox 44">
            <a:extLst>
              <a:ext uri="{FF2B5EF4-FFF2-40B4-BE49-F238E27FC236}">
                <a16:creationId xmlns:a16="http://schemas.microsoft.com/office/drawing/2014/main" id="{8CF897AC-85F0-E3FF-4E50-23CB611B42C4}"/>
              </a:ext>
            </a:extLst>
          </p:cNvPr>
          <p:cNvSpPr txBox="1"/>
          <p:nvPr/>
        </p:nvSpPr>
        <p:spPr>
          <a:xfrm>
            <a:off x="1475701" y="-161884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46" name="image52.png">
            <a:extLst>
              <a:ext uri="{FF2B5EF4-FFF2-40B4-BE49-F238E27FC236}">
                <a16:creationId xmlns:a16="http://schemas.microsoft.com/office/drawing/2014/main" id="{C11A5141-3E36-8CB8-E83E-0AD7240F5963}"/>
              </a:ext>
            </a:extLst>
          </p:cNvPr>
          <p:cNvPicPr/>
          <p:nvPr/>
        </p:nvPicPr>
        <p:blipFill>
          <a:blip r:embed="rId13"/>
          <a:srcRect/>
          <a:stretch>
            <a:fillRect/>
          </a:stretch>
        </p:blipFill>
        <p:spPr>
          <a:xfrm>
            <a:off x="708883" y="-1361158"/>
            <a:ext cx="3432947" cy="816354"/>
          </a:xfrm>
          <a:prstGeom prst="rect">
            <a:avLst/>
          </a:prstGeom>
          <a:ln/>
        </p:spPr>
      </p:pic>
      <p:pic>
        <p:nvPicPr>
          <p:cNvPr id="47" name="image64.png">
            <a:extLst>
              <a:ext uri="{FF2B5EF4-FFF2-40B4-BE49-F238E27FC236}">
                <a16:creationId xmlns:a16="http://schemas.microsoft.com/office/drawing/2014/main" id="{FB66B82C-AD48-B8B6-80F8-3B4C32764C7D}"/>
              </a:ext>
            </a:extLst>
          </p:cNvPr>
          <p:cNvPicPr/>
          <p:nvPr/>
        </p:nvPicPr>
        <p:blipFill>
          <a:blip r:embed="rId14"/>
          <a:srcRect/>
          <a:stretch>
            <a:fillRect/>
          </a:stretch>
        </p:blipFill>
        <p:spPr>
          <a:xfrm>
            <a:off x="4518951" y="-3835245"/>
            <a:ext cx="3549137" cy="1058771"/>
          </a:xfrm>
          <a:prstGeom prst="rect">
            <a:avLst/>
          </a:prstGeom>
          <a:ln/>
        </p:spPr>
      </p:pic>
      <p:pic>
        <p:nvPicPr>
          <p:cNvPr id="48" name="image70.png">
            <a:extLst>
              <a:ext uri="{FF2B5EF4-FFF2-40B4-BE49-F238E27FC236}">
                <a16:creationId xmlns:a16="http://schemas.microsoft.com/office/drawing/2014/main" id="{8F27D065-4D47-7EC7-5323-82F1A12A3C24}"/>
              </a:ext>
            </a:extLst>
          </p:cNvPr>
          <p:cNvPicPr/>
          <p:nvPr/>
        </p:nvPicPr>
        <p:blipFill>
          <a:blip r:embed="rId15"/>
          <a:srcRect/>
          <a:stretch>
            <a:fillRect/>
          </a:stretch>
        </p:blipFill>
        <p:spPr>
          <a:xfrm>
            <a:off x="4500433" y="-2470687"/>
            <a:ext cx="3567656" cy="921842"/>
          </a:xfrm>
          <a:prstGeom prst="rect">
            <a:avLst/>
          </a:prstGeom>
          <a:ln/>
        </p:spPr>
      </p:pic>
    </p:spTree>
    <p:extLst>
      <p:ext uri="{BB962C8B-B14F-4D97-AF65-F5344CB8AC3E}">
        <p14:creationId xmlns:p14="http://schemas.microsoft.com/office/powerpoint/2010/main" val="392809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SƠ ĐỒ DFD</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Gồm sơ đồ DFD ở mức quan niệm, mức đỉnh và phân rã</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54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9723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69171" y="254728"/>
            <a:ext cx="7713900" cy="3751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SƠ ĐỒ DFD</a:t>
            </a:r>
            <a:endParaRPr lang="en-US" sz="18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10089439" y="-794273"/>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2331324" y="2813544"/>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1792293" y="-2028246"/>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384738" y="-2701264"/>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0009095" y="6226026"/>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4626121" y="5887795"/>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7168999" y="6655594"/>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426277" y="767157"/>
            <a:ext cx="8282294" cy="3906443"/>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435429" y="67373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pic>
        <p:nvPicPr>
          <p:cNvPr id="9" name="Picture 8">
            <a:extLst>
              <a:ext uri="{FF2B5EF4-FFF2-40B4-BE49-F238E27FC236}">
                <a16:creationId xmlns:a16="http://schemas.microsoft.com/office/drawing/2014/main" id="{618D4B9F-932C-BCF6-B7D8-F7C90897E3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43375" y="1175258"/>
            <a:ext cx="7935425" cy="3294508"/>
          </a:xfrm>
          <a:prstGeom prst="rect">
            <a:avLst/>
          </a:prstGeom>
          <a:noFill/>
          <a:ln>
            <a:noFill/>
          </a:ln>
        </p:spPr>
      </p:pic>
      <p:grpSp>
        <p:nvGrpSpPr>
          <p:cNvPr id="10" name="Google Shape;655;p35">
            <a:extLst>
              <a:ext uri="{FF2B5EF4-FFF2-40B4-BE49-F238E27FC236}">
                <a16:creationId xmlns:a16="http://schemas.microsoft.com/office/drawing/2014/main" id="{096C67F6-583A-E53A-3B23-1D8E1D099E31}"/>
              </a:ext>
            </a:extLst>
          </p:cNvPr>
          <p:cNvGrpSpPr/>
          <p:nvPr/>
        </p:nvGrpSpPr>
        <p:grpSpPr>
          <a:xfrm>
            <a:off x="-603944" y="6489602"/>
            <a:ext cx="251561" cy="167897"/>
            <a:chOff x="715400" y="1491999"/>
            <a:chExt cx="2418600" cy="3024926"/>
          </a:xfrm>
        </p:grpSpPr>
        <p:sp>
          <p:nvSpPr>
            <p:cNvPr id="11" name="Google Shape;656;p35">
              <a:extLst>
                <a:ext uri="{FF2B5EF4-FFF2-40B4-BE49-F238E27FC236}">
                  <a16:creationId xmlns:a16="http://schemas.microsoft.com/office/drawing/2014/main" id="{7E7EEDBE-186E-170F-DE89-90031E7550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7;p35">
              <a:extLst>
                <a:ext uri="{FF2B5EF4-FFF2-40B4-BE49-F238E27FC236}">
                  <a16:creationId xmlns:a16="http://schemas.microsoft.com/office/drawing/2014/main" id="{D8A768A7-F4AD-7626-52EA-3130C0C3F0F0}"/>
                </a:ext>
              </a:extLst>
            </p:cNvPr>
            <p:cNvGrpSpPr/>
            <p:nvPr/>
          </p:nvGrpSpPr>
          <p:grpSpPr>
            <a:xfrm>
              <a:off x="715400" y="1491999"/>
              <a:ext cx="2327100" cy="2933426"/>
              <a:chOff x="715400" y="1491999"/>
              <a:chExt cx="2327100" cy="2933426"/>
            </a:xfrm>
          </p:grpSpPr>
          <p:sp>
            <p:nvSpPr>
              <p:cNvPr id="13" name="Google Shape;658;p35">
                <a:extLst>
                  <a:ext uri="{FF2B5EF4-FFF2-40B4-BE49-F238E27FC236}">
                    <a16:creationId xmlns:a16="http://schemas.microsoft.com/office/drawing/2014/main" id="{B01DAEA0-D178-A41D-79B6-E8C211EEB4C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59;p35">
                <a:extLst>
                  <a:ext uri="{FF2B5EF4-FFF2-40B4-BE49-F238E27FC236}">
                    <a16:creationId xmlns:a16="http://schemas.microsoft.com/office/drawing/2014/main" id="{BA077DF4-CD1D-876A-6C7B-6AB98D6EB15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02498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2920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2051427" y="5619988"/>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6961126" y="-1781996"/>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8701536" y="5143500"/>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10383688" y="-1597992"/>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18168" y="-1945517"/>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10012061" y="198720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590138" y="-1783568"/>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938087" y="-844170"/>
            <a:ext cx="677261" cy="281092"/>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6" name="Google Shape;655;p35">
            <a:extLst>
              <a:ext uri="{FF2B5EF4-FFF2-40B4-BE49-F238E27FC236}">
                <a16:creationId xmlns:a16="http://schemas.microsoft.com/office/drawing/2014/main" id="{35D2B430-D565-EF6D-A280-FEA0E6A09259}"/>
              </a:ext>
            </a:extLst>
          </p:cNvPr>
          <p:cNvGrpSpPr/>
          <p:nvPr/>
        </p:nvGrpSpPr>
        <p:grpSpPr>
          <a:xfrm>
            <a:off x="455306" y="702892"/>
            <a:ext cx="8246230" cy="4129293"/>
            <a:chOff x="715400" y="1666570"/>
            <a:chExt cx="2418600"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666570"/>
              <a:ext cx="2327100" cy="2758855"/>
              <a:chOff x="715400" y="1666570"/>
              <a:chExt cx="2327100"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68" y="413035"/>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6.2 DFD ở mức đỉnh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4681" y="906314"/>
            <a:ext cx="6961091" cy="3759035"/>
          </a:xfrm>
          <a:prstGeom prst="rect">
            <a:avLst/>
          </a:prstGeom>
          <a:noFill/>
          <a:ln>
            <a:noFill/>
          </a:ln>
        </p:spPr>
      </p:pic>
      <p:pic>
        <p:nvPicPr>
          <p:cNvPr id="7" name="Picture 6">
            <a:extLst>
              <a:ext uri="{FF2B5EF4-FFF2-40B4-BE49-F238E27FC236}">
                <a16:creationId xmlns:a16="http://schemas.microsoft.com/office/drawing/2014/main" id="{A72C352E-6D42-C748-C291-01B0203F8650}"/>
              </a:ext>
            </a:extLst>
          </p:cNvPr>
          <p:cNvPicPr>
            <a:picLocks noChangeAspect="1"/>
          </p:cNvPicPr>
          <p:nvPr/>
        </p:nvPicPr>
        <p:blipFill>
          <a:blip r:embed="rId5"/>
          <a:stretch>
            <a:fillRect/>
          </a:stretch>
        </p:blipFill>
        <p:spPr>
          <a:xfrm>
            <a:off x="6651001" y="3518133"/>
            <a:ext cx="980115" cy="980115"/>
          </a:xfrm>
          <a:prstGeom prst="rect">
            <a:avLst/>
          </a:prstGeom>
        </p:spPr>
      </p:pic>
    </p:spTree>
    <p:extLst>
      <p:ext uri="{BB962C8B-B14F-4D97-AF65-F5344CB8AC3E}">
        <p14:creationId xmlns:p14="http://schemas.microsoft.com/office/powerpoint/2010/main" val="174016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3" y="913142"/>
            <a:ext cx="8259074" cy="3798817"/>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5"/>
              <a:chOff x="711633" y="1666570"/>
              <a:chExt cx="2330867"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70" y="7591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 DFD Kiểm kê</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pic>
        <p:nvPicPr>
          <p:cNvPr id="8" name="Picture 7" descr="Diagram&#10;&#10;Description automatically generated">
            <a:extLst>
              <a:ext uri="{FF2B5EF4-FFF2-40B4-BE49-F238E27FC236}">
                <a16:creationId xmlns:a16="http://schemas.microsoft.com/office/drawing/2014/main" id="{0C7EF5B1-6B8E-F7C5-6EE2-592C979EC7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2365" y="1435668"/>
            <a:ext cx="3253278" cy="2647992"/>
          </a:xfrm>
          <a:prstGeom prst="rect">
            <a:avLst/>
          </a:prstGeom>
          <a:noFill/>
          <a:ln>
            <a:noFill/>
          </a:ln>
        </p:spPr>
      </p:pic>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4" y="397249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pic>
        <p:nvPicPr>
          <p:cNvPr id="12" name="Picture 11" descr="Diagram&#10;&#10;Description automatically generated">
            <a:extLst>
              <a:ext uri="{FF2B5EF4-FFF2-40B4-BE49-F238E27FC236}">
                <a16:creationId xmlns:a16="http://schemas.microsoft.com/office/drawing/2014/main" id="{E5AB89AB-D272-B3CC-4C61-AEC6E2C1B9E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77612" y="1503090"/>
            <a:ext cx="4197447" cy="2647989"/>
          </a:xfrm>
          <a:prstGeom prst="rect">
            <a:avLst/>
          </a:prstGeom>
          <a:noFill/>
          <a:ln>
            <a:noFill/>
          </a:ln>
        </p:spPr>
      </p:pic>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053705"/>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spTree>
    <p:extLst>
      <p:ext uri="{BB962C8B-B14F-4D97-AF65-F5344CB8AC3E}">
        <p14:creationId xmlns:p14="http://schemas.microsoft.com/office/powerpoint/2010/main" val="315608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6.2.2 DFD Quản lý sản phẩm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1C626595-DC5F-DFD9-6B76-680AFA71FE0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42677" y="1357867"/>
            <a:ext cx="3749694" cy="2887494"/>
          </a:xfrm>
          <a:prstGeom prst="rect">
            <a:avLst/>
          </a:prstGeom>
          <a:noFill/>
          <a:ln>
            <a:noFill/>
          </a:ln>
        </p:spPr>
      </p:pic>
      <p:pic>
        <p:nvPicPr>
          <p:cNvPr id="3" name="Picture 2">
            <a:extLst>
              <a:ext uri="{FF2B5EF4-FFF2-40B4-BE49-F238E27FC236}">
                <a16:creationId xmlns:a16="http://schemas.microsoft.com/office/drawing/2014/main" id="{879947D9-301C-75FC-E6AF-2EBFD214446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97279" y="1366713"/>
            <a:ext cx="3586335" cy="2887494"/>
          </a:xfrm>
          <a:prstGeom prst="rect">
            <a:avLst/>
          </a:prstGeom>
          <a:noFill/>
          <a:ln>
            <a:noFill/>
          </a:ln>
        </p:spPr>
      </p:pic>
    </p:spTree>
    <p:extLst>
      <p:ext uri="{BB962C8B-B14F-4D97-AF65-F5344CB8AC3E}">
        <p14:creationId xmlns:p14="http://schemas.microsoft.com/office/powerpoint/2010/main" val="210295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6.2.3 DFD Quản lý phiếu nhập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4332A999-66FC-F50F-C7C4-D4FDAA73C4B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2629" y="1319036"/>
            <a:ext cx="3435559" cy="2883461"/>
          </a:xfrm>
          <a:prstGeom prst="rect">
            <a:avLst/>
          </a:prstGeom>
          <a:noFill/>
          <a:ln>
            <a:noFill/>
          </a:ln>
        </p:spPr>
      </p:pic>
      <p:pic>
        <p:nvPicPr>
          <p:cNvPr id="5" name="Picture 4">
            <a:extLst>
              <a:ext uri="{FF2B5EF4-FFF2-40B4-BE49-F238E27FC236}">
                <a16:creationId xmlns:a16="http://schemas.microsoft.com/office/drawing/2014/main" id="{03D61DCD-C5E1-0892-07D8-20046F2402D8}"/>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928188" y="1281711"/>
            <a:ext cx="4430211" cy="2910426"/>
          </a:xfrm>
          <a:prstGeom prst="rect">
            <a:avLst/>
          </a:prstGeom>
          <a:noFill/>
          <a:ln>
            <a:noFill/>
          </a:ln>
        </p:spPr>
      </p:pic>
    </p:spTree>
    <p:extLst>
      <p:ext uri="{BB962C8B-B14F-4D97-AF65-F5344CB8AC3E}">
        <p14:creationId xmlns:p14="http://schemas.microsoft.com/office/powerpoint/2010/main" val="107745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KHẢO SÁT HỆ THỐNG</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khảo sát hiện trạng, mô tả hệ thống, ưu điểm của hệ thống, chức năng và các đối tượng có trong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87;p31">
            <a:extLst>
              <a:ext uri="{FF2B5EF4-FFF2-40B4-BE49-F238E27FC236}">
                <a16:creationId xmlns:a16="http://schemas.microsoft.com/office/drawing/2014/main" id="{625FABCA-F95B-B394-A023-357BA3AE4A60}"/>
              </a:ext>
            </a:extLst>
          </p:cNvPr>
          <p:cNvGrpSpPr/>
          <p:nvPr/>
        </p:nvGrpSpPr>
        <p:grpSpPr>
          <a:xfrm>
            <a:off x="81688" y="6781825"/>
            <a:ext cx="3771900" cy="1071657"/>
            <a:chOff x="4754850" y="1600325"/>
            <a:chExt cx="3771900" cy="1412550"/>
          </a:xfrm>
        </p:grpSpPr>
        <p:sp>
          <p:nvSpPr>
            <p:cNvPr id="3" name="Google Shape;488;p31">
              <a:extLst>
                <a:ext uri="{FF2B5EF4-FFF2-40B4-BE49-F238E27FC236}">
                  <a16:creationId xmlns:a16="http://schemas.microsoft.com/office/drawing/2014/main" id="{F236916E-0318-B2B7-262A-24D87328B2F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481E763A-C0F3-0FC0-4D44-62EADEAD77DD}"/>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D0864444-0AE9-2A4E-EDD0-0F433278ABF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 name="Google Shape;487;p31">
            <a:extLst>
              <a:ext uri="{FF2B5EF4-FFF2-40B4-BE49-F238E27FC236}">
                <a16:creationId xmlns:a16="http://schemas.microsoft.com/office/drawing/2014/main" id="{6777FA9E-0AED-E011-A991-3B64B798DAA7}"/>
              </a:ext>
            </a:extLst>
          </p:cNvPr>
          <p:cNvGrpSpPr/>
          <p:nvPr/>
        </p:nvGrpSpPr>
        <p:grpSpPr>
          <a:xfrm>
            <a:off x="4175722" y="6781825"/>
            <a:ext cx="3771900" cy="1071657"/>
            <a:chOff x="4754850" y="1600325"/>
            <a:chExt cx="3771900" cy="1412550"/>
          </a:xfrm>
        </p:grpSpPr>
        <p:sp>
          <p:nvSpPr>
            <p:cNvPr id="7" name="Google Shape;488;p31">
              <a:extLst>
                <a:ext uri="{FF2B5EF4-FFF2-40B4-BE49-F238E27FC236}">
                  <a16:creationId xmlns:a16="http://schemas.microsoft.com/office/drawing/2014/main" id="{E66A2281-5BC9-1FBE-09A1-B0D9A77FA54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9;p31">
              <a:extLst>
                <a:ext uri="{FF2B5EF4-FFF2-40B4-BE49-F238E27FC236}">
                  <a16:creationId xmlns:a16="http://schemas.microsoft.com/office/drawing/2014/main" id="{D84639CA-C549-C1F8-B1DA-163DA82BEA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90;p31">
              <a:extLst>
                <a:ext uri="{FF2B5EF4-FFF2-40B4-BE49-F238E27FC236}">
                  <a16:creationId xmlns:a16="http://schemas.microsoft.com/office/drawing/2014/main" id="{B658C860-2A5B-980B-2C67-97E0EB3E892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487;p31">
            <a:extLst>
              <a:ext uri="{FF2B5EF4-FFF2-40B4-BE49-F238E27FC236}">
                <a16:creationId xmlns:a16="http://schemas.microsoft.com/office/drawing/2014/main" id="{9814BA4E-0465-8863-6051-65D3F38DD0FC}"/>
              </a:ext>
            </a:extLst>
          </p:cNvPr>
          <p:cNvGrpSpPr/>
          <p:nvPr/>
        </p:nvGrpSpPr>
        <p:grpSpPr>
          <a:xfrm>
            <a:off x="81688" y="7960333"/>
            <a:ext cx="3771900" cy="1071657"/>
            <a:chOff x="4754850" y="1600325"/>
            <a:chExt cx="3771900" cy="1412550"/>
          </a:xfrm>
        </p:grpSpPr>
        <p:sp>
          <p:nvSpPr>
            <p:cNvPr id="11" name="Google Shape;488;p31">
              <a:extLst>
                <a:ext uri="{FF2B5EF4-FFF2-40B4-BE49-F238E27FC236}">
                  <a16:creationId xmlns:a16="http://schemas.microsoft.com/office/drawing/2014/main" id="{A8E8B91C-9756-4F53-2DF1-77F7DD48D92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31">
              <a:extLst>
                <a:ext uri="{FF2B5EF4-FFF2-40B4-BE49-F238E27FC236}">
                  <a16:creationId xmlns:a16="http://schemas.microsoft.com/office/drawing/2014/main" id="{EF7015ED-58E4-54D7-447D-4DBAEE7A038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0;p31">
              <a:extLst>
                <a:ext uri="{FF2B5EF4-FFF2-40B4-BE49-F238E27FC236}">
                  <a16:creationId xmlns:a16="http://schemas.microsoft.com/office/drawing/2014/main" id="{D69DDD6A-D116-E669-A0DF-1FA6B7DD8CC9}"/>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4" name="Google Shape;487;p31">
            <a:extLst>
              <a:ext uri="{FF2B5EF4-FFF2-40B4-BE49-F238E27FC236}">
                <a16:creationId xmlns:a16="http://schemas.microsoft.com/office/drawing/2014/main" id="{D902DEBE-5F6A-E4CC-972F-A5C0875CF29D}"/>
              </a:ext>
            </a:extLst>
          </p:cNvPr>
          <p:cNvGrpSpPr/>
          <p:nvPr/>
        </p:nvGrpSpPr>
        <p:grpSpPr>
          <a:xfrm>
            <a:off x="80852" y="9147588"/>
            <a:ext cx="3771900" cy="1071657"/>
            <a:chOff x="4754850" y="1600325"/>
            <a:chExt cx="3771900" cy="1412550"/>
          </a:xfrm>
        </p:grpSpPr>
        <p:sp>
          <p:nvSpPr>
            <p:cNvPr id="15" name="Google Shape;488;p31">
              <a:extLst>
                <a:ext uri="{FF2B5EF4-FFF2-40B4-BE49-F238E27FC236}">
                  <a16:creationId xmlns:a16="http://schemas.microsoft.com/office/drawing/2014/main" id="{AF1BAA53-8972-F598-CEF9-50AA4B0BFAA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9;p31">
              <a:extLst>
                <a:ext uri="{FF2B5EF4-FFF2-40B4-BE49-F238E27FC236}">
                  <a16:creationId xmlns:a16="http://schemas.microsoft.com/office/drawing/2014/main" id="{D9EC1CE2-D0E6-F78D-B6EA-C4B8A52F164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490;p31">
              <a:extLst>
                <a:ext uri="{FF2B5EF4-FFF2-40B4-BE49-F238E27FC236}">
                  <a16:creationId xmlns:a16="http://schemas.microsoft.com/office/drawing/2014/main" id="{EAAC030A-58EC-977C-7626-8E9C0606B5D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8" name="Google Shape;487;p31">
            <a:extLst>
              <a:ext uri="{FF2B5EF4-FFF2-40B4-BE49-F238E27FC236}">
                <a16:creationId xmlns:a16="http://schemas.microsoft.com/office/drawing/2014/main" id="{1D664E2A-3879-033F-3213-AB95DE7AB10A}"/>
              </a:ext>
            </a:extLst>
          </p:cNvPr>
          <p:cNvGrpSpPr/>
          <p:nvPr/>
        </p:nvGrpSpPr>
        <p:grpSpPr>
          <a:xfrm>
            <a:off x="4175722" y="7974836"/>
            <a:ext cx="3771900" cy="1071657"/>
            <a:chOff x="4754850" y="1600325"/>
            <a:chExt cx="3771900" cy="1412550"/>
          </a:xfrm>
        </p:grpSpPr>
        <p:sp>
          <p:nvSpPr>
            <p:cNvPr id="19" name="Google Shape;488;p31">
              <a:extLst>
                <a:ext uri="{FF2B5EF4-FFF2-40B4-BE49-F238E27FC236}">
                  <a16:creationId xmlns:a16="http://schemas.microsoft.com/office/drawing/2014/main" id="{570F7C26-1D94-AD0A-99A7-FE7FD6E0B85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1">
              <a:extLst>
                <a:ext uri="{FF2B5EF4-FFF2-40B4-BE49-F238E27FC236}">
                  <a16:creationId xmlns:a16="http://schemas.microsoft.com/office/drawing/2014/main" id="{29BF53B1-58CF-3B78-BD85-AEAC0B7A105B}"/>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90;p31">
              <a:extLst>
                <a:ext uri="{FF2B5EF4-FFF2-40B4-BE49-F238E27FC236}">
                  <a16:creationId xmlns:a16="http://schemas.microsoft.com/office/drawing/2014/main" id="{A560EB13-900F-7FC1-CAD1-F03261EC15E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2" name="Picture 21" descr="Icon&#10;&#10;Description automatically generated">
            <a:extLst>
              <a:ext uri="{FF2B5EF4-FFF2-40B4-BE49-F238E27FC236}">
                <a16:creationId xmlns:a16="http://schemas.microsoft.com/office/drawing/2014/main" id="{B0F575EE-3B23-F101-E9F1-40623A9AE497}"/>
              </a:ext>
            </a:extLst>
          </p:cNvPr>
          <p:cNvPicPr>
            <a:picLocks noChangeAspect="1"/>
          </p:cNvPicPr>
          <p:nvPr/>
        </p:nvPicPr>
        <p:blipFill>
          <a:blip r:embed="rId3"/>
          <a:stretch>
            <a:fillRect/>
          </a:stretch>
        </p:blipFill>
        <p:spPr>
          <a:xfrm>
            <a:off x="-8318090" y="-5609166"/>
            <a:ext cx="4818617" cy="4818617"/>
          </a:xfrm>
          <a:prstGeom prst="rect">
            <a:avLst/>
          </a:prstGeom>
        </p:spPr>
      </p:pic>
      <p:pic>
        <p:nvPicPr>
          <p:cNvPr id="23" name="Picture 22" descr="Icon&#10;&#10;Description automatically generated">
            <a:extLst>
              <a:ext uri="{FF2B5EF4-FFF2-40B4-BE49-F238E27FC236}">
                <a16:creationId xmlns:a16="http://schemas.microsoft.com/office/drawing/2014/main" id="{C11BD833-4FAE-E56C-EBF5-D366D4A517E0}"/>
              </a:ext>
            </a:extLst>
          </p:cNvPr>
          <p:cNvPicPr>
            <a:picLocks noChangeAspect="1"/>
          </p:cNvPicPr>
          <p:nvPr/>
        </p:nvPicPr>
        <p:blipFill>
          <a:blip r:embed="rId4"/>
          <a:stretch>
            <a:fillRect/>
          </a:stretch>
        </p:blipFill>
        <p:spPr>
          <a:xfrm>
            <a:off x="-7116707" y="-5738196"/>
            <a:ext cx="4957339" cy="4957339"/>
          </a:xfrm>
          <a:prstGeom prst="rect">
            <a:avLst/>
          </a:prstGeom>
        </p:spPr>
      </p:pic>
      <p:pic>
        <p:nvPicPr>
          <p:cNvPr id="24" name="Picture 23" descr="Icon&#10;&#10;Description automatically generated">
            <a:extLst>
              <a:ext uri="{FF2B5EF4-FFF2-40B4-BE49-F238E27FC236}">
                <a16:creationId xmlns:a16="http://schemas.microsoft.com/office/drawing/2014/main" id="{D3598EDD-EC8A-09D8-4CB6-9BDC28511916}"/>
              </a:ext>
            </a:extLst>
          </p:cNvPr>
          <p:cNvPicPr>
            <a:picLocks noChangeAspect="1"/>
          </p:cNvPicPr>
          <p:nvPr/>
        </p:nvPicPr>
        <p:blipFill>
          <a:blip r:embed="rId5"/>
          <a:stretch>
            <a:fillRect/>
          </a:stretch>
        </p:blipFill>
        <p:spPr>
          <a:xfrm>
            <a:off x="-6129194" y="-6068506"/>
            <a:ext cx="5329904" cy="5329904"/>
          </a:xfrm>
          <a:prstGeom prst="rect">
            <a:avLst/>
          </a:prstGeom>
        </p:spPr>
      </p:pic>
    </p:spTree>
    <p:extLst>
      <p:ext uri="{BB962C8B-B14F-4D97-AF65-F5344CB8AC3E}">
        <p14:creationId xmlns:p14="http://schemas.microsoft.com/office/powerpoint/2010/main" val="112622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6.2.4 DFD Quản lý phiếu xuất</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6" name="Picture 5">
            <a:extLst>
              <a:ext uri="{FF2B5EF4-FFF2-40B4-BE49-F238E27FC236}">
                <a16:creationId xmlns:a16="http://schemas.microsoft.com/office/drawing/2014/main" id="{D9B311FC-CBAD-E96F-5806-C6EF2BD96E5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47932" y="1262114"/>
            <a:ext cx="3919814" cy="2809028"/>
          </a:xfrm>
          <a:prstGeom prst="rect">
            <a:avLst/>
          </a:prstGeom>
          <a:noFill/>
          <a:ln>
            <a:noFill/>
          </a:ln>
        </p:spPr>
      </p:pic>
      <p:pic>
        <p:nvPicPr>
          <p:cNvPr id="8" name="Picture 7">
            <a:extLst>
              <a:ext uri="{FF2B5EF4-FFF2-40B4-BE49-F238E27FC236}">
                <a16:creationId xmlns:a16="http://schemas.microsoft.com/office/drawing/2014/main" id="{51199AA2-1BFA-4D40-AC11-0358E47C01A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1160" y="1262115"/>
            <a:ext cx="3656772" cy="2833976"/>
          </a:xfrm>
          <a:prstGeom prst="rect">
            <a:avLst/>
          </a:prstGeom>
          <a:noFill/>
          <a:ln>
            <a:noFill/>
          </a:ln>
        </p:spPr>
      </p:pic>
    </p:spTree>
    <p:extLst>
      <p:ext uri="{BB962C8B-B14F-4D97-AF65-F5344CB8AC3E}">
        <p14:creationId xmlns:p14="http://schemas.microsoft.com/office/powerpoint/2010/main" val="32017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6.2.5 DFD Quản lý nhân viên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533BDDCF-AB62-8349-BB97-D62FAF69AAE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3293" y="1370738"/>
            <a:ext cx="3711758" cy="2742068"/>
          </a:xfrm>
          <a:prstGeom prst="rect">
            <a:avLst/>
          </a:prstGeom>
          <a:noFill/>
          <a:ln>
            <a:noFill/>
          </a:ln>
        </p:spPr>
      </p:pic>
      <p:pic>
        <p:nvPicPr>
          <p:cNvPr id="5" name="Picture 4">
            <a:extLst>
              <a:ext uri="{FF2B5EF4-FFF2-40B4-BE49-F238E27FC236}">
                <a16:creationId xmlns:a16="http://schemas.microsoft.com/office/drawing/2014/main" id="{FCF5F6A1-BE0D-A877-C485-B025FF3EB4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94187" y="1370738"/>
            <a:ext cx="3872736" cy="2742068"/>
          </a:xfrm>
          <a:prstGeom prst="rect">
            <a:avLst/>
          </a:prstGeom>
          <a:noFill/>
          <a:ln>
            <a:noFill/>
          </a:ln>
        </p:spPr>
      </p:pic>
    </p:spTree>
    <p:extLst>
      <p:ext uri="{BB962C8B-B14F-4D97-AF65-F5344CB8AC3E}">
        <p14:creationId xmlns:p14="http://schemas.microsoft.com/office/powerpoint/2010/main" val="150109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6.2.6 DFD Quản lý tài khoản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A366047-577D-F111-50C0-89621C6055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22514" y="1284475"/>
            <a:ext cx="4043912" cy="2792601"/>
          </a:xfrm>
          <a:prstGeom prst="rect">
            <a:avLst/>
          </a:prstGeom>
          <a:noFill/>
          <a:ln>
            <a:noFill/>
          </a:ln>
        </p:spPr>
      </p:pic>
      <p:pic>
        <p:nvPicPr>
          <p:cNvPr id="3" name="Picture 2">
            <a:extLst>
              <a:ext uri="{FF2B5EF4-FFF2-40B4-BE49-F238E27FC236}">
                <a16:creationId xmlns:a16="http://schemas.microsoft.com/office/drawing/2014/main" id="{DDBB36D5-48BA-0BB3-E5C0-AF472EEF8B7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6953" y="1277726"/>
            <a:ext cx="3622069" cy="2786666"/>
          </a:xfrm>
          <a:prstGeom prst="rect">
            <a:avLst/>
          </a:prstGeom>
          <a:noFill/>
          <a:ln>
            <a:noFill/>
          </a:ln>
        </p:spPr>
      </p:pic>
    </p:spTree>
    <p:extLst>
      <p:ext uri="{BB962C8B-B14F-4D97-AF65-F5344CB8AC3E}">
        <p14:creationId xmlns:p14="http://schemas.microsoft.com/office/powerpoint/2010/main" val="280524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6.2.7 DFD Quản lý nhóm quyền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D2E77ECE-D71D-ECA2-2B97-DC2F311E175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7831" y="1264905"/>
            <a:ext cx="4024604" cy="2828201"/>
          </a:xfrm>
          <a:prstGeom prst="rect">
            <a:avLst/>
          </a:prstGeom>
          <a:noFill/>
          <a:ln>
            <a:noFill/>
          </a:ln>
        </p:spPr>
      </p:pic>
      <p:pic>
        <p:nvPicPr>
          <p:cNvPr id="5" name="Picture 4">
            <a:extLst>
              <a:ext uri="{FF2B5EF4-FFF2-40B4-BE49-F238E27FC236}">
                <a16:creationId xmlns:a16="http://schemas.microsoft.com/office/drawing/2014/main" id="{DF8DA68D-973C-0155-5552-0B2E64AD722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05279" y="1264905"/>
            <a:ext cx="3659991" cy="2815335"/>
          </a:xfrm>
          <a:prstGeom prst="rect">
            <a:avLst/>
          </a:prstGeom>
          <a:noFill/>
          <a:ln>
            <a:noFill/>
          </a:ln>
        </p:spPr>
      </p:pic>
    </p:spTree>
    <p:extLst>
      <p:ext uri="{BB962C8B-B14F-4D97-AF65-F5344CB8AC3E}">
        <p14:creationId xmlns:p14="http://schemas.microsoft.com/office/powerpoint/2010/main" val="1359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6.2.8 DFD Quản lý khách hàng</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C14743B3-D121-31A9-B995-7134D8C436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7350" y="1286186"/>
            <a:ext cx="4043421" cy="2859768"/>
          </a:xfrm>
          <a:prstGeom prst="rect">
            <a:avLst/>
          </a:prstGeom>
          <a:noFill/>
          <a:ln>
            <a:noFill/>
          </a:ln>
        </p:spPr>
      </p:pic>
      <p:pic>
        <p:nvPicPr>
          <p:cNvPr id="3" name="Picture 2">
            <a:extLst>
              <a:ext uri="{FF2B5EF4-FFF2-40B4-BE49-F238E27FC236}">
                <a16:creationId xmlns:a16="http://schemas.microsoft.com/office/drawing/2014/main" id="{2AC22603-11EB-A36B-870C-19ED46F8956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30771" y="1292849"/>
            <a:ext cx="3592607" cy="2859768"/>
          </a:xfrm>
          <a:prstGeom prst="rect">
            <a:avLst/>
          </a:prstGeom>
          <a:noFill/>
          <a:ln>
            <a:noFill/>
          </a:ln>
        </p:spPr>
      </p:pic>
    </p:spTree>
    <p:extLst>
      <p:ext uri="{BB962C8B-B14F-4D97-AF65-F5344CB8AC3E}">
        <p14:creationId xmlns:p14="http://schemas.microsoft.com/office/powerpoint/2010/main" val="34165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6.2.9 DFD Quản lý nhà cung cấp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F1DD24A4-BA0E-6208-4C27-71303E8DC6CE}"/>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1488" y="1286186"/>
            <a:ext cx="3929413" cy="2836799"/>
          </a:xfrm>
          <a:prstGeom prst="rect">
            <a:avLst/>
          </a:prstGeom>
          <a:noFill/>
          <a:ln>
            <a:noFill/>
          </a:ln>
        </p:spPr>
      </p:pic>
      <p:pic>
        <p:nvPicPr>
          <p:cNvPr id="5" name="Picture 4">
            <a:extLst>
              <a:ext uri="{FF2B5EF4-FFF2-40B4-BE49-F238E27FC236}">
                <a16:creationId xmlns:a16="http://schemas.microsoft.com/office/drawing/2014/main" id="{CFB3BAA7-36F6-A67C-ACAF-111AEF829EF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88024" y="1301348"/>
            <a:ext cx="3767915" cy="2836799"/>
          </a:xfrm>
          <a:prstGeom prst="rect">
            <a:avLst/>
          </a:prstGeom>
          <a:noFill/>
          <a:ln>
            <a:noFill/>
          </a:ln>
        </p:spPr>
      </p:pic>
    </p:spTree>
    <p:extLst>
      <p:ext uri="{BB962C8B-B14F-4D97-AF65-F5344CB8AC3E}">
        <p14:creationId xmlns:p14="http://schemas.microsoft.com/office/powerpoint/2010/main" val="25715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6.2.10 DFD Quản lý khu vực kho</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3E3138C-EC5C-AA81-5B55-03335088DEE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4238" y="1931440"/>
            <a:ext cx="3673623" cy="1668465"/>
          </a:xfrm>
          <a:prstGeom prst="rect">
            <a:avLst/>
          </a:prstGeom>
          <a:noFill/>
          <a:ln>
            <a:noFill/>
          </a:ln>
        </p:spPr>
      </p:pic>
      <p:pic>
        <p:nvPicPr>
          <p:cNvPr id="3" name="Picture 2">
            <a:extLst>
              <a:ext uri="{FF2B5EF4-FFF2-40B4-BE49-F238E27FC236}">
                <a16:creationId xmlns:a16="http://schemas.microsoft.com/office/drawing/2014/main" id="{1AB28CF6-57D2-7BC9-52CB-DD09B05128FF}"/>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87861" y="1655322"/>
            <a:ext cx="4006198" cy="2218682"/>
          </a:xfrm>
          <a:prstGeom prst="rect">
            <a:avLst/>
          </a:prstGeom>
          <a:noFill/>
          <a:ln>
            <a:noFill/>
          </a:ln>
        </p:spPr>
      </p:pic>
    </p:spTree>
    <p:extLst>
      <p:ext uri="{BB962C8B-B14F-4D97-AF65-F5344CB8AC3E}">
        <p14:creationId xmlns:p14="http://schemas.microsoft.com/office/powerpoint/2010/main" val="13281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6.2.11 DFD Quản lý dịch vụ</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2733468"/>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DFD Quản lý dịch vụ bảo hành sản phẩm ở mức 3</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825535" y="271712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Quản lý dịch vụ trả sản phẩm ở mức 3.</a:t>
            </a:r>
            <a:endParaRPr lang="vi-VN">
              <a:latin typeface="Oswald Light" pitchFamily="2" charset="0"/>
            </a:endParaRPr>
          </a:p>
        </p:txBody>
      </p:sp>
      <p:pic>
        <p:nvPicPr>
          <p:cNvPr id="4" name="Picture 3" descr="Diagram&#10;&#10;Description automatically generated">
            <a:extLst>
              <a:ext uri="{FF2B5EF4-FFF2-40B4-BE49-F238E27FC236}">
                <a16:creationId xmlns:a16="http://schemas.microsoft.com/office/drawing/2014/main" id="{8FDFAA3B-9A6F-7FB1-7D04-CF658AEEE69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6645" y="1291114"/>
            <a:ext cx="2864646" cy="1513041"/>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0530216F-9268-E2F3-9589-A4628BDD63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16075" y="1228313"/>
            <a:ext cx="3067563" cy="1575844"/>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D95DCEA4-09EB-D1FA-72FD-138B4691F1F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728270" y="3132635"/>
            <a:ext cx="2643830" cy="1369188"/>
          </a:xfrm>
          <a:prstGeom prst="rect">
            <a:avLst/>
          </a:prstGeom>
          <a:noFill/>
          <a:ln>
            <a:noFill/>
          </a:ln>
        </p:spPr>
      </p:pic>
      <p:sp>
        <p:nvSpPr>
          <p:cNvPr id="10" name="TextBox 9">
            <a:extLst>
              <a:ext uri="{FF2B5EF4-FFF2-40B4-BE49-F238E27FC236}">
                <a16:creationId xmlns:a16="http://schemas.microsoft.com/office/drawing/2014/main" id="{6E5F7054-5DE4-5CAA-EC8D-83C57BB00997}"/>
              </a:ext>
            </a:extLst>
          </p:cNvPr>
          <p:cNvSpPr txBox="1"/>
          <p:nvPr/>
        </p:nvSpPr>
        <p:spPr>
          <a:xfrm>
            <a:off x="5384944" y="3817229"/>
            <a:ext cx="1138446" cy="738664"/>
          </a:xfrm>
          <a:prstGeom prst="rect">
            <a:avLst/>
          </a:prstGeom>
          <a:noFill/>
        </p:spPr>
        <p:txBody>
          <a:bodyPr wrap="square">
            <a:spAutoFit/>
          </a:bodyPr>
          <a:lstStyle/>
          <a:p>
            <a:r>
              <a:rPr lang="en-US" sz="1400">
                <a:effectLst/>
                <a:latin typeface="Oswald Light" pitchFamily="2" charset="0"/>
                <a:ea typeface="Times New Roman" panose="02020603050405020304" pitchFamily="18" charset="0"/>
              </a:rPr>
              <a:t>Quản lý dịch vụ đổi sản phẩm ở mức 3</a:t>
            </a:r>
            <a:endParaRPr lang="en-US">
              <a:latin typeface="Oswald Light" pitchFamily="2" charset="0"/>
            </a:endParaRPr>
          </a:p>
        </p:txBody>
      </p:sp>
    </p:spTree>
    <p:extLst>
      <p:ext uri="{BB962C8B-B14F-4D97-AF65-F5344CB8AC3E}">
        <p14:creationId xmlns:p14="http://schemas.microsoft.com/office/powerpoint/2010/main" val="245567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màu sắc)</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image29.png" descr="Diagram&#10;&#10;Description automatically generated">
            <a:extLst>
              <a:ext uri="{FF2B5EF4-FFF2-40B4-BE49-F238E27FC236}">
                <a16:creationId xmlns:a16="http://schemas.microsoft.com/office/drawing/2014/main" id="{0866AC9A-075E-4FF0-01C7-8F5CC0F18A82}"/>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32803" y="1319043"/>
            <a:ext cx="3801950" cy="2947672"/>
          </a:xfrm>
          <a:prstGeom prst="rect">
            <a:avLst/>
          </a:prstGeom>
          <a:ln/>
        </p:spPr>
      </p:pic>
      <p:pic>
        <p:nvPicPr>
          <p:cNvPr id="5" name="image23.png" descr="Diagram&#10;&#10;Description automatically generated">
            <a:extLst>
              <a:ext uri="{FF2B5EF4-FFF2-40B4-BE49-F238E27FC236}">
                <a16:creationId xmlns:a16="http://schemas.microsoft.com/office/drawing/2014/main" id="{76AA5187-B7F6-B70F-19DD-EE84E22D68B3}"/>
              </a:ext>
            </a:extLst>
          </p:cNvPr>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l="4959"/>
          <a:stretch/>
        </p:blipFill>
        <p:spPr>
          <a:xfrm>
            <a:off x="4237024" y="1344645"/>
            <a:ext cx="4112634" cy="2851785"/>
          </a:xfrm>
          <a:prstGeom prst="rect">
            <a:avLst/>
          </a:prstGeom>
          <a:ln/>
        </p:spPr>
      </p:pic>
    </p:spTree>
    <p:extLst>
      <p:ext uri="{BB962C8B-B14F-4D97-AF65-F5344CB8AC3E}">
        <p14:creationId xmlns:p14="http://schemas.microsoft.com/office/powerpoint/2010/main" val="261404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9393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ROM)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0.png" descr="Diagram&#10;&#10;Description automatically generated">
            <a:extLst>
              <a:ext uri="{FF2B5EF4-FFF2-40B4-BE49-F238E27FC236}">
                <a16:creationId xmlns:a16="http://schemas.microsoft.com/office/drawing/2014/main" id="{1C865BF3-0CD5-99C8-CB3F-EBF61901D1A5}"/>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44189" y="1298985"/>
            <a:ext cx="3805481" cy="2947404"/>
          </a:xfrm>
          <a:prstGeom prst="rect">
            <a:avLst/>
          </a:prstGeom>
          <a:ln/>
        </p:spPr>
      </p:pic>
      <p:pic>
        <p:nvPicPr>
          <p:cNvPr id="3" name="image59.png" descr="Diagram&#10;&#10;Description automatically generated">
            <a:extLst>
              <a:ext uri="{FF2B5EF4-FFF2-40B4-BE49-F238E27FC236}">
                <a16:creationId xmlns:a16="http://schemas.microsoft.com/office/drawing/2014/main" id="{156333CD-8CB0-8D6D-6FBB-BDCAAF96D314}"/>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362513" y="1298985"/>
            <a:ext cx="3997843" cy="2897445"/>
          </a:xfrm>
          <a:prstGeom prst="rect">
            <a:avLst/>
          </a:prstGeom>
          <a:ln/>
        </p:spPr>
      </p:pic>
    </p:spTree>
    <p:extLst>
      <p:ext uri="{BB962C8B-B14F-4D97-AF65-F5344CB8AC3E}">
        <p14:creationId xmlns:p14="http://schemas.microsoft.com/office/powerpoint/2010/main" val="281759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4728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RAM)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3.png" descr="Diagram&#10;&#10;Description automatically generated">
            <a:extLst>
              <a:ext uri="{FF2B5EF4-FFF2-40B4-BE49-F238E27FC236}">
                <a16:creationId xmlns:a16="http://schemas.microsoft.com/office/drawing/2014/main" id="{C52E9FA8-D9FE-F2EC-EB61-EF75546A69EB}"/>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1997" t="7017" r="9836" b="11848"/>
          <a:stretch/>
        </p:blipFill>
        <p:spPr>
          <a:xfrm>
            <a:off x="625619" y="1347496"/>
            <a:ext cx="3498512" cy="2745611"/>
          </a:xfrm>
          <a:prstGeom prst="rect">
            <a:avLst/>
          </a:prstGeom>
          <a:ln/>
        </p:spPr>
      </p:pic>
      <p:pic>
        <p:nvPicPr>
          <p:cNvPr id="3" name="image39.png" descr="Diagram&#10;&#10;Description automatically generated">
            <a:extLst>
              <a:ext uri="{FF2B5EF4-FFF2-40B4-BE49-F238E27FC236}">
                <a16:creationId xmlns:a16="http://schemas.microsoft.com/office/drawing/2014/main" id="{280744F5-1461-775A-5B01-862B3F3C48C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136975" y="1332280"/>
            <a:ext cx="4174510" cy="2760828"/>
          </a:xfrm>
          <a:prstGeom prst="rect">
            <a:avLst/>
          </a:prstGeom>
          <a:ln/>
        </p:spPr>
      </p:pic>
    </p:spTree>
    <p:extLst>
      <p:ext uri="{BB962C8B-B14F-4D97-AF65-F5344CB8AC3E}">
        <p14:creationId xmlns:p14="http://schemas.microsoft.com/office/powerpoint/2010/main" val="277066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37143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hệ điều hành)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7.png" descr="Diagram&#10;&#10;Description automatically generated">
            <a:extLst>
              <a:ext uri="{FF2B5EF4-FFF2-40B4-BE49-F238E27FC236}">
                <a16:creationId xmlns:a16="http://schemas.microsoft.com/office/drawing/2014/main" id="{4CDF3189-4C76-1A2E-5ECC-3BA1CA426001}"/>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642027" y="1355767"/>
            <a:ext cx="3547418" cy="2823884"/>
          </a:xfrm>
          <a:prstGeom prst="rect">
            <a:avLst/>
          </a:prstGeom>
          <a:ln/>
        </p:spPr>
      </p:pic>
      <p:pic>
        <p:nvPicPr>
          <p:cNvPr id="3" name="image19.png" descr="Diagram&#10;&#10;Description automatically generated">
            <a:extLst>
              <a:ext uri="{FF2B5EF4-FFF2-40B4-BE49-F238E27FC236}">
                <a16:creationId xmlns:a16="http://schemas.microsoft.com/office/drawing/2014/main" id="{7A55C6C1-EA6F-1E53-D276-1F27FEBE54BD}"/>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02289" y="1351280"/>
            <a:ext cx="4043530" cy="2867116"/>
          </a:xfrm>
          <a:prstGeom prst="rect">
            <a:avLst/>
          </a:prstGeom>
          <a:ln/>
        </p:spPr>
      </p:pic>
    </p:spTree>
    <p:extLst>
      <p:ext uri="{BB962C8B-B14F-4D97-AF65-F5344CB8AC3E}">
        <p14:creationId xmlns:p14="http://schemas.microsoft.com/office/powerpoint/2010/main" val="145537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thương hiệu)</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99.png" descr="Diagram&#10;&#10;Description automatically generated">
            <a:extLst>
              <a:ext uri="{FF2B5EF4-FFF2-40B4-BE49-F238E27FC236}">
                <a16:creationId xmlns:a16="http://schemas.microsoft.com/office/drawing/2014/main" id="{A39C0917-A683-A862-0D45-CD1600A5E98D}"/>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3511" t="6084" r="5535" b="11472"/>
          <a:stretch/>
        </p:blipFill>
        <p:spPr>
          <a:xfrm>
            <a:off x="532713" y="1364459"/>
            <a:ext cx="3802039" cy="2853937"/>
          </a:xfrm>
          <a:prstGeom prst="rect">
            <a:avLst/>
          </a:prstGeom>
          <a:ln/>
        </p:spPr>
      </p:pic>
      <p:pic>
        <p:nvPicPr>
          <p:cNvPr id="3" name="image68.png" descr="Diagram&#10;&#10;Description automatically generated">
            <a:extLst>
              <a:ext uri="{FF2B5EF4-FFF2-40B4-BE49-F238E27FC236}">
                <a16:creationId xmlns:a16="http://schemas.microsoft.com/office/drawing/2014/main" id="{1CE99419-3B9F-81C6-A3D4-498608774A2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98645" y="1396545"/>
            <a:ext cx="3989392" cy="2784668"/>
          </a:xfrm>
          <a:prstGeom prst="rect">
            <a:avLst/>
          </a:prstGeom>
          <a:ln/>
        </p:spPr>
      </p:pic>
    </p:spTree>
    <p:extLst>
      <p:ext uri="{BB962C8B-B14F-4D97-AF65-F5344CB8AC3E}">
        <p14:creationId xmlns:p14="http://schemas.microsoft.com/office/powerpoint/2010/main" val="32864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xuất xứ)</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2.png" descr="Diagram&#10;&#10;Description automatically generated">
            <a:extLst>
              <a:ext uri="{FF2B5EF4-FFF2-40B4-BE49-F238E27FC236}">
                <a16:creationId xmlns:a16="http://schemas.microsoft.com/office/drawing/2014/main" id="{48089004-10E9-E114-0657-0E112B852216}"/>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4091" t="3148" r="11126" b="16905"/>
          <a:stretch/>
        </p:blipFill>
        <p:spPr>
          <a:xfrm>
            <a:off x="594051" y="1400612"/>
            <a:ext cx="3670039" cy="2779039"/>
          </a:xfrm>
          <a:prstGeom prst="rect">
            <a:avLst/>
          </a:prstGeom>
          <a:ln/>
        </p:spPr>
      </p:pic>
      <p:pic>
        <p:nvPicPr>
          <p:cNvPr id="3" name="image22.png" descr="Diagram&#10;&#10;Description automatically generated">
            <a:extLst>
              <a:ext uri="{FF2B5EF4-FFF2-40B4-BE49-F238E27FC236}">
                <a16:creationId xmlns:a16="http://schemas.microsoft.com/office/drawing/2014/main" id="{65E00051-4CD6-5AC5-F512-A6A9DF6A90B2}"/>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76933" y="1414226"/>
            <a:ext cx="3971391" cy="2804168"/>
          </a:xfrm>
          <a:prstGeom prst="rect">
            <a:avLst/>
          </a:prstGeom>
          <a:ln/>
        </p:spPr>
      </p:pic>
      <p:grpSp>
        <p:nvGrpSpPr>
          <p:cNvPr id="5" name="Google Shape;1339;p53">
            <a:extLst>
              <a:ext uri="{FF2B5EF4-FFF2-40B4-BE49-F238E27FC236}">
                <a16:creationId xmlns:a16="http://schemas.microsoft.com/office/drawing/2014/main" id="{C83FF8BE-C3E7-ADB3-5FD3-3BD55B024F9D}"/>
              </a:ext>
            </a:extLst>
          </p:cNvPr>
          <p:cNvGrpSpPr/>
          <p:nvPr/>
        </p:nvGrpSpPr>
        <p:grpSpPr>
          <a:xfrm>
            <a:off x="7637815" y="-2234315"/>
            <a:ext cx="302145" cy="1828813"/>
            <a:chOff x="6771213" y="1525500"/>
            <a:chExt cx="302145" cy="1828813"/>
          </a:xfrm>
        </p:grpSpPr>
        <p:sp>
          <p:nvSpPr>
            <p:cNvPr id="6" name="Google Shape;1340;p53">
              <a:extLst>
                <a:ext uri="{FF2B5EF4-FFF2-40B4-BE49-F238E27FC236}">
                  <a16:creationId xmlns:a16="http://schemas.microsoft.com/office/drawing/2014/main" id="{6092382B-74A9-12F0-526D-D98ADDD948F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1;p53">
              <a:extLst>
                <a:ext uri="{FF2B5EF4-FFF2-40B4-BE49-F238E27FC236}">
                  <a16:creationId xmlns:a16="http://schemas.microsoft.com/office/drawing/2014/main" id="{AFDF5D23-3D9D-E63A-211A-59E09670C6B4}"/>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53">
              <a:extLst>
                <a:ext uri="{FF2B5EF4-FFF2-40B4-BE49-F238E27FC236}">
                  <a16:creationId xmlns:a16="http://schemas.microsoft.com/office/drawing/2014/main" id="{AD097EC0-A6B8-2DAF-7A3D-3AF4A2ECB6CB}"/>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p53">
              <a:extLst>
                <a:ext uri="{FF2B5EF4-FFF2-40B4-BE49-F238E27FC236}">
                  <a16:creationId xmlns:a16="http://schemas.microsoft.com/office/drawing/2014/main" id="{A92C635C-C2AE-C5F8-74C1-4BF80A4B83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4;p53">
              <a:extLst>
                <a:ext uri="{FF2B5EF4-FFF2-40B4-BE49-F238E27FC236}">
                  <a16:creationId xmlns:a16="http://schemas.microsoft.com/office/drawing/2014/main" id="{F950DC4A-7B1E-529E-5693-67A2D0F7A2EE}"/>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5;p53">
              <a:extLst>
                <a:ext uri="{FF2B5EF4-FFF2-40B4-BE49-F238E27FC236}">
                  <a16:creationId xmlns:a16="http://schemas.microsoft.com/office/drawing/2014/main" id="{C6D41700-D6E1-C68B-8067-028F71A79417}"/>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98;p53">
            <a:extLst>
              <a:ext uri="{FF2B5EF4-FFF2-40B4-BE49-F238E27FC236}">
                <a16:creationId xmlns:a16="http://schemas.microsoft.com/office/drawing/2014/main" id="{C69772EF-BE43-5B62-AA6C-C4C42720D01A}"/>
              </a:ext>
            </a:extLst>
          </p:cNvPr>
          <p:cNvGrpSpPr/>
          <p:nvPr/>
        </p:nvGrpSpPr>
        <p:grpSpPr>
          <a:xfrm>
            <a:off x="9814449" y="4329777"/>
            <a:ext cx="1097293" cy="1470385"/>
            <a:chOff x="7331725" y="1600325"/>
            <a:chExt cx="1097293" cy="1470385"/>
          </a:xfrm>
        </p:grpSpPr>
        <p:sp>
          <p:nvSpPr>
            <p:cNvPr id="23" name="Google Shape;1299;p53">
              <a:extLst>
                <a:ext uri="{FF2B5EF4-FFF2-40B4-BE49-F238E27FC236}">
                  <a16:creationId xmlns:a16="http://schemas.microsoft.com/office/drawing/2014/main" id="{58689558-B570-D8DF-8CA7-7F6025AF2F26}"/>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0;p53">
              <a:extLst>
                <a:ext uri="{FF2B5EF4-FFF2-40B4-BE49-F238E27FC236}">
                  <a16:creationId xmlns:a16="http://schemas.microsoft.com/office/drawing/2014/main" id="{1C0FFBE9-E88F-F5EC-B245-7DF27743D071}"/>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1;p53">
              <a:extLst>
                <a:ext uri="{FF2B5EF4-FFF2-40B4-BE49-F238E27FC236}">
                  <a16:creationId xmlns:a16="http://schemas.microsoft.com/office/drawing/2014/main" id="{C98DD1A9-BF15-72FA-08BF-FE2C1B64A01F}"/>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2;p53">
              <a:extLst>
                <a:ext uri="{FF2B5EF4-FFF2-40B4-BE49-F238E27FC236}">
                  <a16:creationId xmlns:a16="http://schemas.microsoft.com/office/drawing/2014/main" id="{AE69F4E5-0614-47DB-C5AE-3D17F644AF2B}"/>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3;p53">
              <a:extLst>
                <a:ext uri="{FF2B5EF4-FFF2-40B4-BE49-F238E27FC236}">
                  <a16:creationId xmlns:a16="http://schemas.microsoft.com/office/drawing/2014/main" id="{1D3B8849-BC0A-0F33-71E5-3C2A8B347ECE}"/>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4;p53">
              <a:extLst>
                <a:ext uri="{FF2B5EF4-FFF2-40B4-BE49-F238E27FC236}">
                  <a16:creationId xmlns:a16="http://schemas.microsoft.com/office/drawing/2014/main" id="{5EF504A8-FB82-8F0A-0E43-ADE885DC118F}"/>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5;p53">
              <a:extLst>
                <a:ext uri="{FF2B5EF4-FFF2-40B4-BE49-F238E27FC236}">
                  <a16:creationId xmlns:a16="http://schemas.microsoft.com/office/drawing/2014/main" id="{3E949327-B8D2-EDA5-BF86-681DFA4395F3}"/>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6;p53">
              <a:extLst>
                <a:ext uri="{FF2B5EF4-FFF2-40B4-BE49-F238E27FC236}">
                  <a16:creationId xmlns:a16="http://schemas.microsoft.com/office/drawing/2014/main" id="{1B98EBA0-2E71-8FE5-96A7-B4B055232449}"/>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7;p53">
              <a:extLst>
                <a:ext uri="{FF2B5EF4-FFF2-40B4-BE49-F238E27FC236}">
                  <a16:creationId xmlns:a16="http://schemas.microsoft.com/office/drawing/2014/main" id="{B223F7C3-F9DA-745E-435E-D0801A4AA3C3}"/>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8;p53">
              <a:extLst>
                <a:ext uri="{FF2B5EF4-FFF2-40B4-BE49-F238E27FC236}">
                  <a16:creationId xmlns:a16="http://schemas.microsoft.com/office/drawing/2014/main" id="{E2B1DD54-F594-0B36-4EB8-B63E81BF09A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9;p53">
              <a:extLst>
                <a:ext uri="{FF2B5EF4-FFF2-40B4-BE49-F238E27FC236}">
                  <a16:creationId xmlns:a16="http://schemas.microsoft.com/office/drawing/2014/main" id="{8D3450E9-5613-343C-D3C5-B23B338FE3EA}"/>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0;p53">
              <a:extLst>
                <a:ext uri="{FF2B5EF4-FFF2-40B4-BE49-F238E27FC236}">
                  <a16:creationId xmlns:a16="http://schemas.microsoft.com/office/drawing/2014/main" id="{2C7B65B1-DA52-F7E7-93E7-734FCB58F2D0}"/>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11;p53">
            <a:extLst>
              <a:ext uri="{FF2B5EF4-FFF2-40B4-BE49-F238E27FC236}">
                <a16:creationId xmlns:a16="http://schemas.microsoft.com/office/drawing/2014/main" id="{6959DA42-D571-C22C-7E61-EFFF4EA4CF8F}"/>
              </a:ext>
            </a:extLst>
          </p:cNvPr>
          <p:cNvGrpSpPr/>
          <p:nvPr/>
        </p:nvGrpSpPr>
        <p:grpSpPr>
          <a:xfrm>
            <a:off x="4350671" y="-1496164"/>
            <a:ext cx="1554476" cy="202073"/>
            <a:chOff x="4877313" y="3070693"/>
            <a:chExt cx="1828795" cy="240192"/>
          </a:xfrm>
        </p:grpSpPr>
        <p:sp>
          <p:nvSpPr>
            <p:cNvPr id="36" name="Google Shape;1312;p53">
              <a:extLst>
                <a:ext uri="{FF2B5EF4-FFF2-40B4-BE49-F238E27FC236}">
                  <a16:creationId xmlns:a16="http://schemas.microsoft.com/office/drawing/2014/main" id="{3A3350BE-D75A-E5E7-137F-030AA62A92C7}"/>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3;p53">
              <a:extLst>
                <a:ext uri="{FF2B5EF4-FFF2-40B4-BE49-F238E27FC236}">
                  <a16:creationId xmlns:a16="http://schemas.microsoft.com/office/drawing/2014/main" id="{22BAF367-8C3C-937D-E3EF-7156386ABD1E}"/>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4;p53">
              <a:extLst>
                <a:ext uri="{FF2B5EF4-FFF2-40B4-BE49-F238E27FC236}">
                  <a16:creationId xmlns:a16="http://schemas.microsoft.com/office/drawing/2014/main" id="{E9B32985-392B-2F8C-5FC1-20A19586AEE1}"/>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5;p53">
              <a:extLst>
                <a:ext uri="{FF2B5EF4-FFF2-40B4-BE49-F238E27FC236}">
                  <a16:creationId xmlns:a16="http://schemas.microsoft.com/office/drawing/2014/main" id="{F07F4541-53D3-8E11-D504-9D2B0FE54A1E}"/>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6;p53">
              <a:extLst>
                <a:ext uri="{FF2B5EF4-FFF2-40B4-BE49-F238E27FC236}">
                  <a16:creationId xmlns:a16="http://schemas.microsoft.com/office/drawing/2014/main" id="{CDB63866-C153-01C1-B49A-B95CB869CF7E}"/>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7;p53">
              <a:extLst>
                <a:ext uri="{FF2B5EF4-FFF2-40B4-BE49-F238E27FC236}">
                  <a16:creationId xmlns:a16="http://schemas.microsoft.com/office/drawing/2014/main" id="{C004173F-E0F9-D881-B307-BD5A52863D2C}"/>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8;p53">
              <a:extLst>
                <a:ext uri="{FF2B5EF4-FFF2-40B4-BE49-F238E27FC236}">
                  <a16:creationId xmlns:a16="http://schemas.microsoft.com/office/drawing/2014/main" id="{41C37121-0A03-4C2F-725A-6F63303AC6FC}"/>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9;p53">
              <a:extLst>
                <a:ext uri="{FF2B5EF4-FFF2-40B4-BE49-F238E27FC236}">
                  <a16:creationId xmlns:a16="http://schemas.microsoft.com/office/drawing/2014/main" id="{EB938DF9-5FAC-E792-6433-BD799B871E3E}"/>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0;p53">
              <a:extLst>
                <a:ext uri="{FF2B5EF4-FFF2-40B4-BE49-F238E27FC236}">
                  <a16:creationId xmlns:a16="http://schemas.microsoft.com/office/drawing/2014/main" id="{112025E8-17C2-4B07-8461-2F7904502DF8}"/>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1;p53">
              <a:extLst>
                <a:ext uri="{FF2B5EF4-FFF2-40B4-BE49-F238E27FC236}">
                  <a16:creationId xmlns:a16="http://schemas.microsoft.com/office/drawing/2014/main" id="{F19C7DA4-1349-59E9-7736-86232809E617}"/>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2;p53">
              <a:extLst>
                <a:ext uri="{FF2B5EF4-FFF2-40B4-BE49-F238E27FC236}">
                  <a16:creationId xmlns:a16="http://schemas.microsoft.com/office/drawing/2014/main" id="{BC0F6381-5894-90D5-55C8-5582AC1EF3FB}"/>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323;p53">
            <a:extLst>
              <a:ext uri="{FF2B5EF4-FFF2-40B4-BE49-F238E27FC236}">
                <a16:creationId xmlns:a16="http://schemas.microsoft.com/office/drawing/2014/main" id="{54DFB9C8-DADD-D22C-CED5-D6A514D56863}"/>
              </a:ext>
            </a:extLst>
          </p:cNvPr>
          <p:cNvGrpSpPr/>
          <p:nvPr/>
        </p:nvGrpSpPr>
        <p:grpSpPr>
          <a:xfrm>
            <a:off x="-2708210" y="-2008836"/>
            <a:ext cx="1682152" cy="1253177"/>
            <a:chOff x="4830699" y="1600325"/>
            <a:chExt cx="1682152" cy="1253177"/>
          </a:xfrm>
        </p:grpSpPr>
        <p:sp>
          <p:nvSpPr>
            <p:cNvPr id="48" name="Google Shape;1324;p53">
              <a:extLst>
                <a:ext uri="{FF2B5EF4-FFF2-40B4-BE49-F238E27FC236}">
                  <a16:creationId xmlns:a16="http://schemas.microsoft.com/office/drawing/2014/main" id="{DE693F1B-737A-E0AA-3191-9CE1B425EC39}"/>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25;p53">
              <a:extLst>
                <a:ext uri="{FF2B5EF4-FFF2-40B4-BE49-F238E27FC236}">
                  <a16:creationId xmlns:a16="http://schemas.microsoft.com/office/drawing/2014/main" id="{A2837E50-050B-CECC-9815-4B34275AAFC3}"/>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6;p53">
              <a:extLst>
                <a:ext uri="{FF2B5EF4-FFF2-40B4-BE49-F238E27FC236}">
                  <a16:creationId xmlns:a16="http://schemas.microsoft.com/office/drawing/2014/main" id="{AEFC86E3-2829-C2F8-7970-4E7FE718E803}"/>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7;p53">
              <a:extLst>
                <a:ext uri="{FF2B5EF4-FFF2-40B4-BE49-F238E27FC236}">
                  <a16:creationId xmlns:a16="http://schemas.microsoft.com/office/drawing/2014/main" id="{21220C9A-CFD1-5229-1DE1-7591018928D3}"/>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8;p53">
              <a:extLst>
                <a:ext uri="{FF2B5EF4-FFF2-40B4-BE49-F238E27FC236}">
                  <a16:creationId xmlns:a16="http://schemas.microsoft.com/office/drawing/2014/main" id="{78BDEB91-3BC4-1572-7E2A-7A92B3E8A0F2}"/>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9;p53">
              <a:extLst>
                <a:ext uri="{FF2B5EF4-FFF2-40B4-BE49-F238E27FC236}">
                  <a16:creationId xmlns:a16="http://schemas.microsoft.com/office/drawing/2014/main" id="{0AF60299-FFFF-A319-3857-14E207C81197}"/>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0;p53">
              <a:extLst>
                <a:ext uri="{FF2B5EF4-FFF2-40B4-BE49-F238E27FC236}">
                  <a16:creationId xmlns:a16="http://schemas.microsoft.com/office/drawing/2014/main" id="{7A8E6955-F800-9ABF-D295-62C207C40A36}"/>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1;p53">
              <a:extLst>
                <a:ext uri="{FF2B5EF4-FFF2-40B4-BE49-F238E27FC236}">
                  <a16:creationId xmlns:a16="http://schemas.microsoft.com/office/drawing/2014/main" id="{6521110D-A1AE-9FDC-7159-9ACBF5355173}"/>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2;p53">
              <a:extLst>
                <a:ext uri="{FF2B5EF4-FFF2-40B4-BE49-F238E27FC236}">
                  <a16:creationId xmlns:a16="http://schemas.microsoft.com/office/drawing/2014/main" id="{80FF9204-C657-601C-E59D-E2D044348608}"/>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3;p53">
              <a:extLst>
                <a:ext uri="{FF2B5EF4-FFF2-40B4-BE49-F238E27FC236}">
                  <a16:creationId xmlns:a16="http://schemas.microsoft.com/office/drawing/2014/main" id="{62C520D3-AC19-F339-8679-ECB936650DB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4;p53">
              <a:extLst>
                <a:ext uri="{FF2B5EF4-FFF2-40B4-BE49-F238E27FC236}">
                  <a16:creationId xmlns:a16="http://schemas.microsoft.com/office/drawing/2014/main" id="{941D5D00-D1D8-3202-B8AA-D7B356CCE129}"/>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5;p53">
              <a:extLst>
                <a:ext uri="{FF2B5EF4-FFF2-40B4-BE49-F238E27FC236}">
                  <a16:creationId xmlns:a16="http://schemas.microsoft.com/office/drawing/2014/main" id="{89E0DECC-C7DC-2533-B4E8-2B2617FB337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6;p53">
              <a:extLst>
                <a:ext uri="{FF2B5EF4-FFF2-40B4-BE49-F238E27FC236}">
                  <a16:creationId xmlns:a16="http://schemas.microsoft.com/office/drawing/2014/main" id="{4EC638D8-D42F-D901-C321-B5EFB186EC66}"/>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7;p53">
              <a:extLst>
                <a:ext uri="{FF2B5EF4-FFF2-40B4-BE49-F238E27FC236}">
                  <a16:creationId xmlns:a16="http://schemas.microsoft.com/office/drawing/2014/main" id="{57714FAC-64D9-EFB0-847F-2FC680CDAF54}"/>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8;p53">
              <a:extLst>
                <a:ext uri="{FF2B5EF4-FFF2-40B4-BE49-F238E27FC236}">
                  <a16:creationId xmlns:a16="http://schemas.microsoft.com/office/drawing/2014/main" id="{7983FCBD-8B15-7F42-1082-22801CC575EB}"/>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6;p53">
            <a:extLst>
              <a:ext uri="{FF2B5EF4-FFF2-40B4-BE49-F238E27FC236}">
                <a16:creationId xmlns:a16="http://schemas.microsoft.com/office/drawing/2014/main" id="{FC50CD09-A006-6BBF-B8D6-CE804F74F444}"/>
              </a:ext>
            </a:extLst>
          </p:cNvPr>
          <p:cNvGrpSpPr/>
          <p:nvPr/>
        </p:nvGrpSpPr>
        <p:grpSpPr>
          <a:xfrm>
            <a:off x="10363096" y="1060102"/>
            <a:ext cx="1394886" cy="681020"/>
            <a:chOff x="4887449" y="3733884"/>
            <a:chExt cx="1394886" cy="681020"/>
          </a:xfrm>
        </p:grpSpPr>
        <p:sp>
          <p:nvSpPr>
            <p:cNvPr id="1280" name="Google Shape;1347;p53">
              <a:extLst>
                <a:ext uri="{FF2B5EF4-FFF2-40B4-BE49-F238E27FC236}">
                  <a16:creationId xmlns:a16="http://schemas.microsoft.com/office/drawing/2014/main" id="{B04E58B9-F7F8-9EF8-02AE-F9E39B3A81EB}"/>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348;p53">
              <a:extLst>
                <a:ext uri="{FF2B5EF4-FFF2-40B4-BE49-F238E27FC236}">
                  <a16:creationId xmlns:a16="http://schemas.microsoft.com/office/drawing/2014/main" id="{EC244F25-00BA-5FCF-9344-8ED866E14E67}"/>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349;p53">
            <a:extLst>
              <a:ext uri="{FF2B5EF4-FFF2-40B4-BE49-F238E27FC236}">
                <a16:creationId xmlns:a16="http://schemas.microsoft.com/office/drawing/2014/main" id="{3FF7063D-13E2-7F50-A4E6-20B5D50B499E}"/>
              </a:ext>
            </a:extLst>
          </p:cNvPr>
          <p:cNvGrpSpPr/>
          <p:nvPr/>
        </p:nvGrpSpPr>
        <p:grpSpPr>
          <a:xfrm>
            <a:off x="5939407" y="5668556"/>
            <a:ext cx="493304" cy="493304"/>
            <a:chOff x="6221117" y="3926992"/>
            <a:chExt cx="493304" cy="493304"/>
          </a:xfrm>
        </p:grpSpPr>
        <p:sp>
          <p:nvSpPr>
            <p:cNvPr id="1283" name="Google Shape;1350;p53">
              <a:extLst>
                <a:ext uri="{FF2B5EF4-FFF2-40B4-BE49-F238E27FC236}">
                  <a16:creationId xmlns:a16="http://schemas.microsoft.com/office/drawing/2014/main" id="{6E48BBB6-3D43-F97E-537C-2EB0A21F75AB}"/>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351;p53">
              <a:extLst>
                <a:ext uri="{FF2B5EF4-FFF2-40B4-BE49-F238E27FC236}">
                  <a16:creationId xmlns:a16="http://schemas.microsoft.com/office/drawing/2014/main" id="{1F35D30E-CA33-3546-A19B-17878CE8CEB6}"/>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352;p53">
            <a:extLst>
              <a:ext uri="{FF2B5EF4-FFF2-40B4-BE49-F238E27FC236}">
                <a16:creationId xmlns:a16="http://schemas.microsoft.com/office/drawing/2014/main" id="{A2AF3A84-F367-9C53-71AE-6E1B03EC2587}"/>
              </a:ext>
            </a:extLst>
          </p:cNvPr>
          <p:cNvGrpSpPr/>
          <p:nvPr/>
        </p:nvGrpSpPr>
        <p:grpSpPr>
          <a:xfrm>
            <a:off x="2980047" y="6409183"/>
            <a:ext cx="502903" cy="502903"/>
            <a:chOff x="5527763" y="4002275"/>
            <a:chExt cx="502903" cy="502903"/>
          </a:xfrm>
        </p:grpSpPr>
        <p:sp>
          <p:nvSpPr>
            <p:cNvPr id="1286" name="Google Shape;1353;p53">
              <a:extLst>
                <a:ext uri="{FF2B5EF4-FFF2-40B4-BE49-F238E27FC236}">
                  <a16:creationId xmlns:a16="http://schemas.microsoft.com/office/drawing/2014/main" id="{17CCCCC2-0B21-0923-9430-548423D86EE9}"/>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354;p53">
              <a:extLst>
                <a:ext uri="{FF2B5EF4-FFF2-40B4-BE49-F238E27FC236}">
                  <a16:creationId xmlns:a16="http://schemas.microsoft.com/office/drawing/2014/main" id="{7262581E-754E-7728-0934-294E4E4F19C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667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grpSp>
        <p:nvGrpSpPr>
          <p:cNvPr id="9" name="Google Shape;1298;p53">
            <a:extLst>
              <a:ext uri="{FF2B5EF4-FFF2-40B4-BE49-F238E27FC236}">
                <a16:creationId xmlns:a16="http://schemas.microsoft.com/office/drawing/2014/main" id="{BFF799A0-7AD5-270F-C883-A9DD4E1F907F}"/>
              </a:ext>
            </a:extLst>
          </p:cNvPr>
          <p:cNvGrpSpPr/>
          <p:nvPr/>
        </p:nvGrpSpPr>
        <p:grpSpPr>
          <a:xfrm>
            <a:off x="7300474" y="1618394"/>
            <a:ext cx="1097293" cy="1470385"/>
            <a:chOff x="7331725" y="1600325"/>
            <a:chExt cx="1097293" cy="1470385"/>
          </a:xfrm>
        </p:grpSpPr>
        <p:sp>
          <p:nvSpPr>
            <p:cNvPr id="10" name="Google Shape;1299;p53">
              <a:extLst>
                <a:ext uri="{FF2B5EF4-FFF2-40B4-BE49-F238E27FC236}">
                  <a16:creationId xmlns:a16="http://schemas.microsoft.com/office/drawing/2014/main" id="{4C67A396-A3F1-5D18-7F50-273393AC5EE5}"/>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0;p53">
              <a:extLst>
                <a:ext uri="{FF2B5EF4-FFF2-40B4-BE49-F238E27FC236}">
                  <a16:creationId xmlns:a16="http://schemas.microsoft.com/office/drawing/2014/main" id="{DD697A46-A28F-87BC-E3D1-DD5A262B620F}"/>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1;p53">
              <a:extLst>
                <a:ext uri="{FF2B5EF4-FFF2-40B4-BE49-F238E27FC236}">
                  <a16:creationId xmlns:a16="http://schemas.microsoft.com/office/drawing/2014/main" id="{EE7EE374-576F-CF17-A61D-3F4DBA77F2C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2;p53">
              <a:extLst>
                <a:ext uri="{FF2B5EF4-FFF2-40B4-BE49-F238E27FC236}">
                  <a16:creationId xmlns:a16="http://schemas.microsoft.com/office/drawing/2014/main" id="{2EE844A7-F744-30E6-ABEB-CCC8C379BFC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3;p53">
              <a:extLst>
                <a:ext uri="{FF2B5EF4-FFF2-40B4-BE49-F238E27FC236}">
                  <a16:creationId xmlns:a16="http://schemas.microsoft.com/office/drawing/2014/main" id="{DC3342D0-C1C8-D993-8D2B-B284AF847839}"/>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4;p53">
              <a:extLst>
                <a:ext uri="{FF2B5EF4-FFF2-40B4-BE49-F238E27FC236}">
                  <a16:creationId xmlns:a16="http://schemas.microsoft.com/office/drawing/2014/main" id="{1E7CA586-3612-1F3C-D00D-B4EBB3C6E190}"/>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5;p53">
              <a:extLst>
                <a:ext uri="{FF2B5EF4-FFF2-40B4-BE49-F238E27FC236}">
                  <a16:creationId xmlns:a16="http://schemas.microsoft.com/office/drawing/2014/main" id="{37E0F55D-1D6B-E99F-8493-239677CE65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6;p53">
              <a:extLst>
                <a:ext uri="{FF2B5EF4-FFF2-40B4-BE49-F238E27FC236}">
                  <a16:creationId xmlns:a16="http://schemas.microsoft.com/office/drawing/2014/main" id="{D1030AA7-5CBA-FE73-4615-FCAA89A73DD5}"/>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7;p53">
              <a:extLst>
                <a:ext uri="{FF2B5EF4-FFF2-40B4-BE49-F238E27FC236}">
                  <a16:creationId xmlns:a16="http://schemas.microsoft.com/office/drawing/2014/main" id="{709495B0-63BD-B56B-7B0F-DFF68D114396}"/>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8;p53">
              <a:extLst>
                <a:ext uri="{FF2B5EF4-FFF2-40B4-BE49-F238E27FC236}">
                  <a16:creationId xmlns:a16="http://schemas.microsoft.com/office/drawing/2014/main" id="{81307948-4962-3251-E4AA-1D423D785AD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9;p53">
              <a:extLst>
                <a:ext uri="{FF2B5EF4-FFF2-40B4-BE49-F238E27FC236}">
                  <a16:creationId xmlns:a16="http://schemas.microsoft.com/office/drawing/2014/main" id="{2FEC4C65-EAEF-FAE1-2D31-381C9733EE44}"/>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0;p53">
              <a:extLst>
                <a:ext uri="{FF2B5EF4-FFF2-40B4-BE49-F238E27FC236}">
                  <a16:creationId xmlns:a16="http://schemas.microsoft.com/office/drawing/2014/main" id="{2B4C3327-2D78-C56E-E4B7-2232BDA6705C}"/>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11;p53">
            <a:extLst>
              <a:ext uri="{FF2B5EF4-FFF2-40B4-BE49-F238E27FC236}">
                <a16:creationId xmlns:a16="http://schemas.microsoft.com/office/drawing/2014/main" id="{007C31B9-F698-0925-0E77-D1EBC96C9044}"/>
              </a:ext>
            </a:extLst>
          </p:cNvPr>
          <p:cNvGrpSpPr/>
          <p:nvPr/>
        </p:nvGrpSpPr>
        <p:grpSpPr>
          <a:xfrm>
            <a:off x="4771723" y="3307278"/>
            <a:ext cx="1554476" cy="202073"/>
            <a:chOff x="4877313" y="3070693"/>
            <a:chExt cx="1828795" cy="240192"/>
          </a:xfrm>
        </p:grpSpPr>
        <p:sp>
          <p:nvSpPr>
            <p:cNvPr id="30" name="Google Shape;1312;p53">
              <a:extLst>
                <a:ext uri="{FF2B5EF4-FFF2-40B4-BE49-F238E27FC236}">
                  <a16:creationId xmlns:a16="http://schemas.microsoft.com/office/drawing/2014/main" id="{02691F67-8CED-E41B-4311-8111A0E7D90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3;p53">
              <a:extLst>
                <a:ext uri="{FF2B5EF4-FFF2-40B4-BE49-F238E27FC236}">
                  <a16:creationId xmlns:a16="http://schemas.microsoft.com/office/drawing/2014/main" id="{A1E87E70-9EAC-A0C5-50B8-78F9B3B0CC03}"/>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4;p53">
              <a:extLst>
                <a:ext uri="{FF2B5EF4-FFF2-40B4-BE49-F238E27FC236}">
                  <a16:creationId xmlns:a16="http://schemas.microsoft.com/office/drawing/2014/main" id="{F7A32244-6BBC-F787-6B17-434FDD2F94A7}"/>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5;p53">
              <a:extLst>
                <a:ext uri="{FF2B5EF4-FFF2-40B4-BE49-F238E27FC236}">
                  <a16:creationId xmlns:a16="http://schemas.microsoft.com/office/drawing/2014/main" id="{B961FC80-119A-7C5D-4922-03EB8B0A3F5D}"/>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6;p53">
              <a:extLst>
                <a:ext uri="{FF2B5EF4-FFF2-40B4-BE49-F238E27FC236}">
                  <a16:creationId xmlns:a16="http://schemas.microsoft.com/office/drawing/2014/main" id="{D4FCC720-725B-B46A-4BC4-3B5B9F9E5305}"/>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7;p53">
              <a:extLst>
                <a:ext uri="{FF2B5EF4-FFF2-40B4-BE49-F238E27FC236}">
                  <a16:creationId xmlns:a16="http://schemas.microsoft.com/office/drawing/2014/main" id="{CE8ECF9E-C45E-E311-49CA-7ECBBDCE47F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8;p53">
              <a:extLst>
                <a:ext uri="{FF2B5EF4-FFF2-40B4-BE49-F238E27FC236}">
                  <a16:creationId xmlns:a16="http://schemas.microsoft.com/office/drawing/2014/main" id="{329DC409-7DF8-1BBB-B98D-3BABDCA4A59F}"/>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9;p53">
              <a:extLst>
                <a:ext uri="{FF2B5EF4-FFF2-40B4-BE49-F238E27FC236}">
                  <a16:creationId xmlns:a16="http://schemas.microsoft.com/office/drawing/2014/main" id="{BA24B521-C3BA-983E-2297-A6BED4FE274B}"/>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0;p53">
              <a:extLst>
                <a:ext uri="{FF2B5EF4-FFF2-40B4-BE49-F238E27FC236}">
                  <a16:creationId xmlns:a16="http://schemas.microsoft.com/office/drawing/2014/main" id="{503ACEEF-CBEA-DED3-3DC9-E2985576DB51}"/>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1;p53">
              <a:extLst>
                <a:ext uri="{FF2B5EF4-FFF2-40B4-BE49-F238E27FC236}">
                  <a16:creationId xmlns:a16="http://schemas.microsoft.com/office/drawing/2014/main" id="{A19758D4-3863-66D5-AFD3-FB01DE03125F}"/>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2;p53">
              <a:extLst>
                <a:ext uri="{FF2B5EF4-FFF2-40B4-BE49-F238E27FC236}">
                  <a16:creationId xmlns:a16="http://schemas.microsoft.com/office/drawing/2014/main" id="{8C94F5A7-7C36-917E-E195-10427AAD8300}"/>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323;p53">
            <a:extLst>
              <a:ext uri="{FF2B5EF4-FFF2-40B4-BE49-F238E27FC236}">
                <a16:creationId xmlns:a16="http://schemas.microsoft.com/office/drawing/2014/main" id="{23AAD46D-1C49-8D55-1697-CC6CCDC0AC3F}"/>
              </a:ext>
            </a:extLst>
          </p:cNvPr>
          <p:cNvGrpSpPr/>
          <p:nvPr/>
        </p:nvGrpSpPr>
        <p:grpSpPr>
          <a:xfrm>
            <a:off x="4707885" y="1618394"/>
            <a:ext cx="1682152" cy="1253177"/>
            <a:chOff x="4830699" y="1600325"/>
            <a:chExt cx="1682152" cy="1253177"/>
          </a:xfrm>
        </p:grpSpPr>
        <p:sp>
          <p:nvSpPr>
            <p:cNvPr id="42" name="Google Shape;1324;p53">
              <a:extLst>
                <a:ext uri="{FF2B5EF4-FFF2-40B4-BE49-F238E27FC236}">
                  <a16:creationId xmlns:a16="http://schemas.microsoft.com/office/drawing/2014/main" id="{940499CB-7F0D-D3DD-33BB-92FE2F7373C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5;p53">
              <a:extLst>
                <a:ext uri="{FF2B5EF4-FFF2-40B4-BE49-F238E27FC236}">
                  <a16:creationId xmlns:a16="http://schemas.microsoft.com/office/drawing/2014/main" id="{07543084-B5A6-927F-63FB-A17DF752AC24}"/>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6;p53">
              <a:extLst>
                <a:ext uri="{FF2B5EF4-FFF2-40B4-BE49-F238E27FC236}">
                  <a16:creationId xmlns:a16="http://schemas.microsoft.com/office/drawing/2014/main" id="{63266583-8748-F49F-EFB1-A62B477304E2}"/>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7;p53">
              <a:extLst>
                <a:ext uri="{FF2B5EF4-FFF2-40B4-BE49-F238E27FC236}">
                  <a16:creationId xmlns:a16="http://schemas.microsoft.com/office/drawing/2014/main" id="{CA9A60A5-1AE3-43D2-87D0-B64FF02AFD7E}"/>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8;p53">
              <a:extLst>
                <a:ext uri="{FF2B5EF4-FFF2-40B4-BE49-F238E27FC236}">
                  <a16:creationId xmlns:a16="http://schemas.microsoft.com/office/drawing/2014/main" id="{4D06380E-1140-A085-DAD0-08514900984D}"/>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9;p53">
              <a:extLst>
                <a:ext uri="{FF2B5EF4-FFF2-40B4-BE49-F238E27FC236}">
                  <a16:creationId xmlns:a16="http://schemas.microsoft.com/office/drawing/2014/main" id="{E9F48D6D-023C-0172-AF38-BC9C7B545642}"/>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0;p53">
              <a:extLst>
                <a:ext uri="{FF2B5EF4-FFF2-40B4-BE49-F238E27FC236}">
                  <a16:creationId xmlns:a16="http://schemas.microsoft.com/office/drawing/2014/main" id="{618774AE-24B0-C241-13E5-079BA9B0C4EC}"/>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1;p53">
              <a:extLst>
                <a:ext uri="{FF2B5EF4-FFF2-40B4-BE49-F238E27FC236}">
                  <a16:creationId xmlns:a16="http://schemas.microsoft.com/office/drawing/2014/main" id="{CB7FC5C2-D888-97C7-4DDA-3C47DB3AC38F}"/>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2;p53">
              <a:extLst>
                <a:ext uri="{FF2B5EF4-FFF2-40B4-BE49-F238E27FC236}">
                  <a16:creationId xmlns:a16="http://schemas.microsoft.com/office/drawing/2014/main" id="{554B3D7A-318B-EBF2-D561-522BB16FCEC2}"/>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3;p53">
              <a:extLst>
                <a:ext uri="{FF2B5EF4-FFF2-40B4-BE49-F238E27FC236}">
                  <a16:creationId xmlns:a16="http://schemas.microsoft.com/office/drawing/2014/main" id="{C504E25A-900A-D383-E110-E0E9281B4E47}"/>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4;p53">
              <a:extLst>
                <a:ext uri="{FF2B5EF4-FFF2-40B4-BE49-F238E27FC236}">
                  <a16:creationId xmlns:a16="http://schemas.microsoft.com/office/drawing/2014/main" id="{F2C38CED-3029-151A-06EB-992936E5AF2E}"/>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5;p53">
              <a:extLst>
                <a:ext uri="{FF2B5EF4-FFF2-40B4-BE49-F238E27FC236}">
                  <a16:creationId xmlns:a16="http://schemas.microsoft.com/office/drawing/2014/main" id="{941FDF22-D358-B420-7A90-D58B7093D6D6}"/>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p53">
              <a:extLst>
                <a:ext uri="{FF2B5EF4-FFF2-40B4-BE49-F238E27FC236}">
                  <a16:creationId xmlns:a16="http://schemas.microsoft.com/office/drawing/2014/main" id="{E38FF559-36C5-CB4A-D3DB-69F2B50D4044}"/>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7;p53">
              <a:extLst>
                <a:ext uri="{FF2B5EF4-FFF2-40B4-BE49-F238E27FC236}">
                  <a16:creationId xmlns:a16="http://schemas.microsoft.com/office/drawing/2014/main" id="{358F4250-6332-08B7-D188-1507276A243F}"/>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8;p53">
              <a:extLst>
                <a:ext uri="{FF2B5EF4-FFF2-40B4-BE49-F238E27FC236}">
                  <a16:creationId xmlns:a16="http://schemas.microsoft.com/office/drawing/2014/main" id="{5FC5A7CB-C95C-1786-B4CF-71758E14D149}"/>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346;p53">
            <a:extLst>
              <a:ext uri="{FF2B5EF4-FFF2-40B4-BE49-F238E27FC236}">
                <a16:creationId xmlns:a16="http://schemas.microsoft.com/office/drawing/2014/main" id="{F5FFB01A-DA40-D393-FD9B-0A81E47235D1}"/>
              </a:ext>
            </a:extLst>
          </p:cNvPr>
          <p:cNvGrpSpPr/>
          <p:nvPr/>
        </p:nvGrpSpPr>
        <p:grpSpPr>
          <a:xfrm>
            <a:off x="7002881" y="3762152"/>
            <a:ext cx="1394886" cy="681020"/>
            <a:chOff x="4887449" y="3733884"/>
            <a:chExt cx="1394886" cy="681020"/>
          </a:xfrm>
        </p:grpSpPr>
        <p:sp>
          <p:nvSpPr>
            <p:cNvPr id="58" name="Google Shape;1347;p53">
              <a:extLst>
                <a:ext uri="{FF2B5EF4-FFF2-40B4-BE49-F238E27FC236}">
                  <a16:creationId xmlns:a16="http://schemas.microsoft.com/office/drawing/2014/main" id="{A44FDAB7-D6D5-BDFD-6703-88BCA0AF7091}"/>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8;p53">
              <a:extLst>
                <a:ext uri="{FF2B5EF4-FFF2-40B4-BE49-F238E27FC236}">
                  <a16:creationId xmlns:a16="http://schemas.microsoft.com/office/drawing/2014/main" id="{03635B86-D045-D1E7-BB67-55BFB69BA49C}"/>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49;p53">
            <a:extLst>
              <a:ext uri="{FF2B5EF4-FFF2-40B4-BE49-F238E27FC236}">
                <a16:creationId xmlns:a16="http://schemas.microsoft.com/office/drawing/2014/main" id="{6FE10745-27D5-9800-62EC-35C77F5D74F5}"/>
              </a:ext>
            </a:extLst>
          </p:cNvPr>
          <p:cNvGrpSpPr/>
          <p:nvPr/>
        </p:nvGrpSpPr>
        <p:grpSpPr>
          <a:xfrm>
            <a:off x="5860183" y="3949868"/>
            <a:ext cx="493304" cy="493304"/>
            <a:chOff x="6221117" y="3926992"/>
            <a:chExt cx="493304" cy="493304"/>
          </a:xfrm>
        </p:grpSpPr>
        <p:sp>
          <p:nvSpPr>
            <p:cNvPr id="61" name="Google Shape;1350;p53">
              <a:extLst>
                <a:ext uri="{FF2B5EF4-FFF2-40B4-BE49-F238E27FC236}">
                  <a16:creationId xmlns:a16="http://schemas.microsoft.com/office/drawing/2014/main" id="{7740766B-F497-F432-B8E6-1CDC2A6F9E65}"/>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1;p53">
              <a:extLst>
                <a:ext uri="{FF2B5EF4-FFF2-40B4-BE49-F238E27FC236}">
                  <a16:creationId xmlns:a16="http://schemas.microsoft.com/office/drawing/2014/main" id="{1F03F9BC-6F72-75FB-C7AF-AA15A3F19C6F}"/>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52;p53">
            <a:extLst>
              <a:ext uri="{FF2B5EF4-FFF2-40B4-BE49-F238E27FC236}">
                <a16:creationId xmlns:a16="http://schemas.microsoft.com/office/drawing/2014/main" id="{01732E76-2E2E-0B83-FA01-672226CB4923}"/>
              </a:ext>
            </a:extLst>
          </p:cNvPr>
          <p:cNvGrpSpPr/>
          <p:nvPr/>
        </p:nvGrpSpPr>
        <p:grpSpPr>
          <a:xfrm>
            <a:off x="4707885" y="3940269"/>
            <a:ext cx="502903" cy="502903"/>
            <a:chOff x="5527763" y="4002275"/>
            <a:chExt cx="502903" cy="502903"/>
          </a:xfrm>
        </p:grpSpPr>
        <p:sp>
          <p:nvSpPr>
            <p:cNvPr id="1355" name="Google Shape;1353;p53">
              <a:extLst>
                <a:ext uri="{FF2B5EF4-FFF2-40B4-BE49-F238E27FC236}">
                  <a16:creationId xmlns:a16="http://schemas.microsoft.com/office/drawing/2014/main" id="{1E246979-B2A5-FACA-97EC-B6A07B6F0EED}"/>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4;p53">
              <a:extLst>
                <a:ext uri="{FF2B5EF4-FFF2-40B4-BE49-F238E27FC236}">
                  <a16:creationId xmlns:a16="http://schemas.microsoft.com/office/drawing/2014/main" id="{0543395E-28CD-80E3-87B2-B71B81998B6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240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GIAO DIỆN</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Hiện thực trên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7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3"/>
          <p:cNvSpPr txBox="1">
            <a:spLocks noGrp="1"/>
          </p:cNvSpPr>
          <p:nvPr>
            <p:ph type="title"/>
          </p:nvPr>
        </p:nvSpPr>
        <p:spPr>
          <a:xfrm>
            <a:off x="714250" y="731525"/>
            <a:ext cx="2737787"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0"/>
              </a:rPr>
              <a:t>Sơ đồ màn hình</a:t>
            </a:r>
            <a:endParaRPr>
              <a:latin typeface="Oswald" pitchFamily="2" charset="0"/>
            </a:endParaRPr>
          </a:p>
        </p:txBody>
      </p:sp>
      <p:grpSp>
        <p:nvGrpSpPr>
          <p:cNvPr id="897" name="Google Shape;897;p43"/>
          <p:cNvGrpSpPr/>
          <p:nvPr/>
        </p:nvGrpSpPr>
        <p:grpSpPr>
          <a:xfrm>
            <a:off x="5918609" y="2672657"/>
            <a:ext cx="1646100" cy="1188900"/>
            <a:chOff x="7403363" y="1047512"/>
            <a:chExt cx="1646100" cy="1188900"/>
          </a:xfrm>
        </p:grpSpPr>
        <p:sp>
          <p:nvSpPr>
            <p:cNvPr id="898"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901"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43"/>
            <p:cNvGrpSpPr/>
            <p:nvPr/>
          </p:nvGrpSpPr>
          <p:grpSpPr>
            <a:xfrm>
              <a:off x="7770652" y="1367593"/>
              <a:ext cx="820034" cy="187786"/>
              <a:chOff x="4005100" y="3437025"/>
              <a:chExt cx="535375" cy="122600"/>
            </a:xfrm>
          </p:grpSpPr>
          <p:sp>
            <p:nvSpPr>
              <p:cNvPr id="905"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43"/>
          <p:cNvGrpSpPr/>
          <p:nvPr/>
        </p:nvGrpSpPr>
        <p:grpSpPr>
          <a:xfrm>
            <a:off x="8177451" y="4105603"/>
            <a:ext cx="502899" cy="502899"/>
            <a:chOff x="858700" y="1967475"/>
            <a:chExt cx="605100" cy="605100"/>
          </a:xfrm>
        </p:grpSpPr>
        <p:sp>
          <p:nvSpPr>
            <p:cNvPr id="908" name="Google Shape;908;p4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3"/>
          <p:cNvGrpSpPr/>
          <p:nvPr/>
        </p:nvGrpSpPr>
        <p:grpSpPr>
          <a:xfrm>
            <a:off x="8177500" y="3419800"/>
            <a:ext cx="502800" cy="502800"/>
            <a:chOff x="1627550" y="2017350"/>
            <a:chExt cx="502800" cy="502800"/>
          </a:xfrm>
        </p:grpSpPr>
        <p:sp>
          <p:nvSpPr>
            <p:cNvPr id="911" name="Google Shape;911;p43"/>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43"/>
          <p:cNvGrpSpPr/>
          <p:nvPr/>
        </p:nvGrpSpPr>
        <p:grpSpPr>
          <a:xfrm>
            <a:off x="8177501" y="2644294"/>
            <a:ext cx="629846" cy="592514"/>
            <a:chOff x="463701" y="2217961"/>
            <a:chExt cx="629846" cy="592514"/>
          </a:xfrm>
        </p:grpSpPr>
        <p:sp>
          <p:nvSpPr>
            <p:cNvPr id="914" name="Google Shape;914;p4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3"/>
            <p:cNvGrpSpPr/>
            <p:nvPr/>
          </p:nvGrpSpPr>
          <p:grpSpPr>
            <a:xfrm>
              <a:off x="773496" y="2217961"/>
              <a:ext cx="320051" cy="298703"/>
              <a:chOff x="1023863" y="2896525"/>
              <a:chExt cx="240875" cy="219425"/>
            </a:xfrm>
          </p:grpSpPr>
          <p:sp>
            <p:nvSpPr>
              <p:cNvPr id="918" name="Google Shape;918;p4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43"/>
          <p:cNvGrpSpPr/>
          <p:nvPr/>
        </p:nvGrpSpPr>
        <p:grpSpPr>
          <a:xfrm>
            <a:off x="5918588" y="1426744"/>
            <a:ext cx="1827475" cy="1051350"/>
            <a:chOff x="6161988" y="3104373"/>
            <a:chExt cx="1827475" cy="1051350"/>
          </a:xfrm>
        </p:grpSpPr>
        <p:grpSp>
          <p:nvGrpSpPr>
            <p:cNvPr id="921" name="Google Shape;921;p43"/>
            <p:cNvGrpSpPr/>
            <p:nvPr/>
          </p:nvGrpSpPr>
          <p:grpSpPr>
            <a:xfrm>
              <a:off x="6161988" y="3104373"/>
              <a:ext cx="1827475" cy="1051350"/>
              <a:chOff x="274188" y="1278048"/>
              <a:chExt cx="1827475" cy="1051350"/>
            </a:xfrm>
          </p:grpSpPr>
          <p:sp>
            <p:nvSpPr>
              <p:cNvPr id="92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43"/>
              <p:cNvGrpSpPr/>
              <p:nvPr/>
            </p:nvGrpSpPr>
            <p:grpSpPr>
              <a:xfrm>
                <a:off x="274188" y="1278048"/>
                <a:ext cx="1737300" cy="960000"/>
                <a:chOff x="7146475" y="2190661"/>
                <a:chExt cx="1737300" cy="960000"/>
              </a:xfrm>
            </p:grpSpPr>
            <p:sp>
              <p:nvSpPr>
                <p:cNvPr id="92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26" name="Google Shape;926;p43"/>
            <p:cNvGrpSpPr/>
            <p:nvPr/>
          </p:nvGrpSpPr>
          <p:grpSpPr>
            <a:xfrm>
              <a:off x="6349239" y="3420925"/>
              <a:ext cx="1356472" cy="509050"/>
              <a:chOff x="6343699" y="3416675"/>
              <a:chExt cx="1356472" cy="509050"/>
            </a:xfrm>
          </p:grpSpPr>
          <p:sp>
            <p:nvSpPr>
              <p:cNvPr id="927"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43"/>
          <p:cNvSpPr/>
          <p:nvPr/>
        </p:nvSpPr>
        <p:spPr>
          <a:xfrm>
            <a:off x="5047325" y="10664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5272757" y="91781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4160539" y="104461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3"/>
          <p:cNvGrpSpPr/>
          <p:nvPr/>
        </p:nvGrpSpPr>
        <p:grpSpPr>
          <a:xfrm>
            <a:off x="8118400" y="475791"/>
            <a:ext cx="621000" cy="621000"/>
            <a:chOff x="416300" y="4058211"/>
            <a:chExt cx="621000" cy="621000"/>
          </a:xfrm>
        </p:grpSpPr>
        <p:sp>
          <p:nvSpPr>
            <p:cNvPr id="935" name="Google Shape;935;p4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521D969-C723-8F38-3F8C-34C0877D7F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Lst>
          </a:blip>
          <a:stretch>
            <a:fillRect/>
          </a:stretch>
        </p:blipFill>
        <p:spPr>
          <a:xfrm>
            <a:off x="355516" y="1666973"/>
            <a:ext cx="5506627" cy="2466027"/>
          </a:xfrm>
          <a:prstGeom prst="rect">
            <a:avLst/>
          </a:prstGeom>
        </p:spPr>
      </p:pic>
    </p:spTree>
    <p:extLst>
      <p:ext uri="{BB962C8B-B14F-4D97-AF65-F5344CB8AC3E}">
        <p14:creationId xmlns:p14="http://schemas.microsoft.com/office/powerpoint/2010/main" val="19777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TỔNG KẾT</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41150" y="3615127"/>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100">
                <a:latin typeface="Inter Tight Light" pitchFamily="2" charset="0"/>
                <a:ea typeface="Inter Tight Light" pitchFamily="2" charset="0"/>
                <a:cs typeface="Inter Tight Light" pitchFamily="2" charset="0"/>
              </a:rPr>
              <a:t>Hệ thống quản lý điện thoại thông minh theo mã IMEI là một giải pháp hiệu quả để quản lý và sử dụng điện thoại một cách chính xác, bảo mật và hiệu quả hơn. Với tính năng đặc biệt của mã IMEI, hệ thống giúp cho việc quản lý và sử dụng điện thoại trở nên dễ dàng và nhanh chóng hơn. Đồng thời, hệ thống cũng giúp ngăn chặn việc sử dụng các thiết bị điện thoại giả mạo hoặc bị đánh cắp, đảm bảo tính bảo mật cho các hoạt động quản lý và sử dụng điện thoại.</a:t>
            </a:r>
            <a:endParaRPr sz="11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13;p46">
            <a:extLst>
              <a:ext uri="{FF2B5EF4-FFF2-40B4-BE49-F238E27FC236}">
                <a16:creationId xmlns:a16="http://schemas.microsoft.com/office/drawing/2014/main" id="{6823A238-F3B0-A0E1-7B4C-DFAF0B8DFB62}"/>
              </a:ext>
            </a:extLst>
          </p:cNvPr>
          <p:cNvSpPr txBox="1">
            <a:spLocks/>
          </p:cNvSpPr>
          <p:nvPr/>
        </p:nvSpPr>
        <p:spPr>
          <a:xfrm>
            <a:off x="-270481" y="5283512"/>
            <a:ext cx="5445858" cy="401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Tích hợp tính năng phân tích dữ liệu: </a:t>
            </a:r>
            <a:r>
              <a:rPr lang="en-US" sz="500">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500">
              <a:latin typeface="Oswald Light" pitchFamily="2" charset="0"/>
              <a:ea typeface="Calibri" panose="020F0502020204030204" pitchFamily="34" charset="0"/>
            </a:endParaRPr>
          </a:p>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Phát triển ứng dụng di động: </a:t>
            </a:r>
            <a:r>
              <a:rPr lang="en-US" sz="500">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500">
              <a:latin typeface="Oswald Light" pitchFamily="2" charset="0"/>
              <a:ea typeface="Calibri" panose="020F0502020204030204" pitchFamily="34" charset="0"/>
            </a:endParaRPr>
          </a:p>
        </p:txBody>
      </p:sp>
    </p:spTree>
    <p:extLst>
      <p:ext uri="{BB962C8B-B14F-4D97-AF65-F5344CB8AC3E}">
        <p14:creationId xmlns:p14="http://schemas.microsoft.com/office/powerpoint/2010/main" val="31644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grpSp>
        <p:nvGrpSpPr>
          <p:cNvPr id="3" name="Google Shape;1014;p46">
            <a:extLst>
              <a:ext uri="{FF2B5EF4-FFF2-40B4-BE49-F238E27FC236}">
                <a16:creationId xmlns:a16="http://schemas.microsoft.com/office/drawing/2014/main" id="{D1B47001-6892-6E9F-ADC5-1E416F92B065}"/>
              </a:ext>
            </a:extLst>
          </p:cNvPr>
          <p:cNvGrpSpPr/>
          <p:nvPr/>
        </p:nvGrpSpPr>
        <p:grpSpPr>
          <a:xfrm>
            <a:off x="286643" y="252473"/>
            <a:ext cx="8647294" cy="4657168"/>
            <a:chOff x="4754850" y="887475"/>
            <a:chExt cx="3763401" cy="3670428"/>
          </a:xfrm>
        </p:grpSpPr>
        <p:sp>
          <p:nvSpPr>
            <p:cNvPr id="4" name="Google Shape;1015;p46">
              <a:extLst>
                <a:ext uri="{FF2B5EF4-FFF2-40B4-BE49-F238E27FC236}">
                  <a16:creationId xmlns:a16="http://schemas.microsoft.com/office/drawing/2014/main" id="{AE56B937-2BBE-A0A9-3B20-0FB8C2858C42}"/>
                </a:ext>
              </a:extLst>
            </p:cNvPr>
            <p:cNvSpPr/>
            <p:nvPr/>
          </p:nvSpPr>
          <p:spPr>
            <a:xfrm>
              <a:off x="4785360" y="978975"/>
              <a:ext cx="3732891" cy="3578928"/>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16;p46">
              <a:extLst>
                <a:ext uri="{FF2B5EF4-FFF2-40B4-BE49-F238E27FC236}">
                  <a16:creationId xmlns:a16="http://schemas.microsoft.com/office/drawing/2014/main" id="{117CD994-7024-1395-A70C-6C995FA1807E}"/>
                </a:ext>
              </a:extLst>
            </p:cNvPr>
            <p:cNvGrpSpPr/>
            <p:nvPr/>
          </p:nvGrpSpPr>
          <p:grpSpPr>
            <a:xfrm>
              <a:off x="4754850" y="887475"/>
              <a:ext cx="3729768" cy="3616200"/>
              <a:chOff x="4754850" y="887475"/>
              <a:chExt cx="3729768" cy="3616200"/>
            </a:xfrm>
          </p:grpSpPr>
          <p:sp>
            <p:nvSpPr>
              <p:cNvPr id="8" name="Google Shape;1017;p46">
                <a:extLst>
                  <a:ext uri="{FF2B5EF4-FFF2-40B4-BE49-F238E27FC236}">
                    <a16:creationId xmlns:a16="http://schemas.microsoft.com/office/drawing/2014/main" id="{34CF7FF1-8493-E3C5-10D2-8D0CA623A1E3}"/>
                  </a:ext>
                </a:extLst>
              </p:cNvPr>
              <p:cNvSpPr/>
              <p:nvPr/>
            </p:nvSpPr>
            <p:spPr>
              <a:xfrm>
                <a:off x="4754850" y="887475"/>
                <a:ext cx="3729768"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018;p46">
                <a:extLst>
                  <a:ext uri="{FF2B5EF4-FFF2-40B4-BE49-F238E27FC236}">
                    <a16:creationId xmlns:a16="http://schemas.microsoft.com/office/drawing/2014/main" id="{AF6CB4BD-2152-F098-E740-290FD324F3D2}"/>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19;p46">
                <a:extLst>
                  <a:ext uri="{FF2B5EF4-FFF2-40B4-BE49-F238E27FC236}">
                    <a16:creationId xmlns:a16="http://schemas.microsoft.com/office/drawing/2014/main" id="{F56B4B2C-D274-7582-E5FA-AEEE11B62066}"/>
                  </a:ext>
                </a:extLst>
              </p:cNvPr>
              <p:cNvGrpSpPr/>
              <p:nvPr/>
            </p:nvGrpSpPr>
            <p:grpSpPr>
              <a:xfrm>
                <a:off x="7492324" y="978977"/>
                <a:ext cx="845101" cy="183000"/>
                <a:chOff x="1605849" y="363963"/>
                <a:chExt cx="845101" cy="183000"/>
              </a:xfrm>
            </p:grpSpPr>
            <p:sp>
              <p:nvSpPr>
                <p:cNvPr id="11" name="Google Shape;1020;p46">
                  <a:extLst>
                    <a:ext uri="{FF2B5EF4-FFF2-40B4-BE49-F238E27FC236}">
                      <a16:creationId xmlns:a16="http://schemas.microsoft.com/office/drawing/2014/main" id="{9AF97815-2BA9-C57C-7E15-0231A39DE58C}"/>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21;p46">
                  <a:extLst>
                    <a:ext uri="{FF2B5EF4-FFF2-40B4-BE49-F238E27FC236}">
                      <a16:creationId xmlns:a16="http://schemas.microsoft.com/office/drawing/2014/main" id="{F9E88440-33DF-7F91-187B-B94CDF845863}"/>
                    </a:ext>
                  </a:extLst>
                </p:cNvPr>
                <p:cNvGrpSpPr/>
                <p:nvPr/>
              </p:nvGrpSpPr>
              <p:grpSpPr>
                <a:xfrm>
                  <a:off x="2267950" y="363963"/>
                  <a:ext cx="183000" cy="183000"/>
                  <a:chOff x="8225400" y="367488"/>
                  <a:chExt cx="183000" cy="183000"/>
                </a:xfrm>
              </p:grpSpPr>
              <p:cxnSp>
                <p:nvCxnSpPr>
                  <p:cNvPr id="14" name="Google Shape;1022;p46">
                    <a:extLst>
                      <a:ext uri="{FF2B5EF4-FFF2-40B4-BE49-F238E27FC236}">
                        <a16:creationId xmlns:a16="http://schemas.microsoft.com/office/drawing/2014/main" id="{98B2BFD2-3396-5C8C-1FB6-B16846ACF86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023;p46">
                    <a:extLst>
                      <a:ext uri="{FF2B5EF4-FFF2-40B4-BE49-F238E27FC236}">
                        <a16:creationId xmlns:a16="http://schemas.microsoft.com/office/drawing/2014/main" id="{13DD90D9-C299-F298-7658-3DF427D3001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024;p46">
                  <a:extLst>
                    <a:ext uri="{FF2B5EF4-FFF2-40B4-BE49-F238E27FC236}">
                      <a16:creationId xmlns:a16="http://schemas.microsoft.com/office/drawing/2014/main" id="{44625D94-CB46-00B9-9EEF-48D0B9938620}"/>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356745" y="1271374"/>
            <a:ext cx="5445858" cy="4011825"/>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57811"/>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pic>
        <p:nvPicPr>
          <p:cNvPr id="5" name="Picture 2" descr="Miễn phí Người Sử Dụng Macbook Ảnh lưu trữ">
            <a:extLst>
              <a:ext uri="{FF2B5EF4-FFF2-40B4-BE49-F238E27FC236}">
                <a16:creationId xmlns:a16="http://schemas.microsoft.com/office/drawing/2014/main" id="{797EF5A0-2CB2-E741-7373-06F2733C97C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495"/>
          <a:stretch/>
        </p:blipFill>
        <p:spPr bwMode="auto">
          <a:xfrm>
            <a:off x="5968873" y="1431954"/>
            <a:ext cx="2479275" cy="28412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3;p46">
            <a:extLst>
              <a:ext uri="{FF2B5EF4-FFF2-40B4-BE49-F238E27FC236}">
                <a16:creationId xmlns:a16="http://schemas.microsoft.com/office/drawing/2014/main" id="{EF2E300E-3FF1-E345-4BAF-96886D3EAAD9}"/>
              </a:ext>
            </a:extLst>
          </p:cNvPr>
          <p:cNvSpPr txBox="1">
            <a:spLocks/>
          </p:cNvSpPr>
          <p:nvPr/>
        </p:nvSpPr>
        <p:spPr>
          <a:xfrm>
            <a:off x="329683" y="5433759"/>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Tăng tính tương thích: </a:t>
            </a:r>
            <a:r>
              <a:rPr lang="vi-VN" sz="1000">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Nâng cao tính năng bảo mật: </a:t>
            </a:r>
            <a:r>
              <a:rPr lang="vi-VN" sz="1000">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spTree>
    <p:extLst>
      <p:ext uri="{BB962C8B-B14F-4D97-AF65-F5344CB8AC3E}">
        <p14:creationId xmlns:p14="http://schemas.microsoft.com/office/powerpoint/2010/main" val="44916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856275" y="-3276393"/>
            <a:ext cx="5445858" cy="3161043"/>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20740"/>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sp>
        <p:nvSpPr>
          <p:cNvPr id="3" name="Google Shape;1013;p46">
            <a:extLst>
              <a:ext uri="{FF2B5EF4-FFF2-40B4-BE49-F238E27FC236}">
                <a16:creationId xmlns:a16="http://schemas.microsoft.com/office/drawing/2014/main" id="{FF8F2B39-71F0-F92B-0B16-BEB62F827E92}"/>
              </a:ext>
            </a:extLst>
          </p:cNvPr>
          <p:cNvSpPr txBox="1">
            <a:spLocks/>
          </p:cNvSpPr>
          <p:nvPr/>
        </p:nvSpPr>
        <p:spPr>
          <a:xfrm>
            <a:off x="300655" y="1253643"/>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Tăng tính tương thích: </a:t>
            </a:r>
            <a:r>
              <a:rPr lang="vi-VN">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Nâng cao tính năng bảo mật: </a:t>
            </a:r>
            <a:r>
              <a:rPr lang="vi-VN">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pic>
        <p:nvPicPr>
          <p:cNvPr id="3076" name="Picture 4">
            <a:extLst>
              <a:ext uri="{FF2B5EF4-FFF2-40B4-BE49-F238E27FC236}">
                <a16:creationId xmlns:a16="http://schemas.microsoft.com/office/drawing/2014/main" id="{291CAD85-E8FD-4DC7-310C-7630E38B46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740"/>
          <a:stretch/>
        </p:blipFill>
        <p:spPr bwMode="auto">
          <a:xfrm>
            <a:off x="5964915" y="1442511"/>
            <a:ext cx="2479285" cy="284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14061</Words>
  <Application>Microsoft Office PowerPoint</Application>
  <PresentationFormat>On-screen Show (16:9)</PresentationFormat>
  <Paragraphs>1194</Paragraphs>
  <Slides>102</Slides>
  <Notes>102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102</vt:i4>
      </vt:variant>
    </vt:vector>
  </HeadingPairs>
  <TitlesOfParts>
    <vt:vector size="115" baseType="lpstr">
      <vt:lpstr>Rubik Black</vt:lpstr>
      <vt:lpstr>Calibri</vt:lpstr>
      <vt:lpstr>Inter Tight Light</vt:lpstr>
      <vt:lpstr>Oswald </vt:lpstr>
      <vt:lpstr>Symbol</vt:lpstr>
      <vt:lpstr>Oswald</vt:lpstr>
      <vt:lpstr>Arial</vt:lpstr>
      <vt:lpstr>Oswald bold</vt:lpstr>
      <vt:lpstr>Karla</vt:lpstr>
      <vt:lpstr>Times New Roman</vt:lpstr>
      <vt:lpstr>Bebas Neue</vt:lpstr>
      <vt:lpstr>Oswald Light</vt:lpstr>
      <vt:lpstr>Soft Colors UI Design for Agencies by Slidesgo</vt:lpstr>
      <vt:lpstr>QUẢN LÝ KHO HÀNG ĐIỆN THOẠI THEO MÃ IMEI</vt:lpstr>
      <vt:lpstr>Thanks!</vt:lpstr>
      <vt:lpstr>Nội dung của bài báo cáo</vt:lpstr>
      <vt:lpstr>GIỚI THIỆU HỆ THỐNG</vt:lpstr>
      <vt:lpstr>01</vt:lpstr>
      <vt:lpstr>Bảng phân công công việc</vt:lpstr>
      <vt:lpstr>Bảng nhiệm vụ và tiến độ hoàn thành</vt:lpstr>
      <vt:lpstr>02</vt:lpstr>
      <vt:lpstr>2.1</vt:lpstr>
      <vt:lpstr>1.1</vt:lpstr>
      <vt:lpstr>1.1</vt:lpstr>
      <vt:lpstr>1.1</vt:lpstr>
      <vt:lpstr>1.1</vt:lpstr>
      <vt:lpstr>1.1</vt:lpstr>
      <vt:lpstr>1.1</vt:lpstr>
      <vt:lpstr>1.1</vt:lpstr>
      <vt:lpstr>2.1</vt:lpstr>
      <vt:lpstr>KHẢO SÁT HỆ THỐNG</vt:lpstr>
      <vt:lpstr>2.1</vt:lpstr>
      <vt:lpstr>KHẢO SÁT HỆ THỐNG</vt:lpstr>
      <vt:lpstr>2.1</vt:lpstr>
      <vt:lpstr>KHẢO SÁT HỆ THỐNG</vt:lpstr>
      <vt:lpstr>KHẢO SÁT HỆ THỐNG</vt:lpstr>
      <vt:lpstr>2.1</vt:lpstr>
      <vt:lpstr>KHẢO SÁT HỆ THỐNG</vt:lpstr>
      <vt:lpstr>KHẢO SÁT HỆ THỐNG</vt:lpstr>
      <vt:lpstr>2.1</vt:lpstr>
      <vt:lpstr>03</vt:lpstr>
      <vt:lpstr>SƠ ĐỒ BFD</vt:lpstr>
      <vt:lpstr>04</vt:lpstr>
      <vt:lpstr>4.1</vt:lpstr>
      <vt:lpstr>4.1</vt:lpstr>
      <vt:lpstr>4.1</vt:lpstr>
      <vt:lpstr>4.1</vt:lpstr>
      <vt:lpstr>4.1</vt:lpstr>
      <vt:lpstr>4.1</vt:lpstr>
      <vt:lpstr>4.1</vt:lpstr>
      <vt:lpstr>4.2</vt:lpstr>
      <vt:lpstr>4.2</vt:lpstr>
      <vt:lpstr>4.1</vt:lpstr>
      <vt:lpstr>4.3</vt:lpstr>
      <vt:lpstr>4.1</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4.1</vt:lpstr>
      <vt:lpstr>05</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06</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07</vt:lpstr>
      <vt:lpstr>Sơ đồ màn hình</vt:lpstr>
      <vt:lpstr>07</vt:lpstr>
      <vt:lpstr>Hướng phát triển</vt:lpstr>
      <vt:lpstr>Hướng phát triển</vt:lpstr>
      <vt:lpstr>Thank you</vt:lpstr>
      <vt:lpstr>TÀI LIỆU THAM KHẢO</vt:lpstr>
      <vt:lpstr>About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CỬA HÀNG ĐIỆN THOẠI THEO MÃ IMEI</dc:title>
  <cp:lastModifiedBy>jochinhdo2003@gmail.com</cp:lastModifiedBy>
  <cp:revision>38</cp:revision>
  <dcterms:modified xsi:type="dcterms:W3CDTF">2023-05-05T03:35:42Z</dcterms:modified>
</cp:coreProperties>
</file>